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4" r:id="rId17"/>
    <p:sldId id="275" r:id="rId18"/>
    <p:sldId id="277" r:id="rId19"/>
    <p:sldId id="276" r:id="rId20"/>
    <p:sldId id="278" r:id="rId21"/>
    <p:sldId id="272" r:id="rId22"/>
    <p:sldId id="273" r:id="rId23"/>
    <p:sldId id="279" r:id="rId24"/>
    <p:sldId id="281" r:id="rId25"/>
    <p:sldId id="280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8" y="5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1404A6-2D0E-432E-88F7-CDA7E09E5543}" type="doc">
      <dgm:prSet loTypeId="urn:microsoft.com/office/officeart/2005/8/layout/orgChart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9F3E6F-0389-48FC-9B9F-62BC858CFE7E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Incident Commanders</a:t>
          </a:r>
        </a:p>
      </dgm:t>
    </dgm:pt>
    <dgm:pt modelId="{A836C150-F3E2-4A5F-AE26-A7A67C0B212A}" type="parTrans" cxnId="{E2789578-C7BD-4B58-B21A-CF37D363815D}">
      <dgm:prSet/>
      <dgm:spPr/>
      <dgm:t>
        <a:bodyPr/>
        <a:lstStyle/>
        <a:p>
          <a:endParaRPr lang="en-US"/>
        </a:p>
      </dgm:t>
    </dgm:pt>
    <dgm:pt modelId="{9961AAD0-D396-4EE5-B966-16E34B3DB47F}" type="sibTrans" cxnId="{E2789578-C7BD-4B58-B21A-CF37D363815D}">
      <dgm:prSet/>
      <dgm:spPr/>
      <dgm:t>
        <a:bodyPr/>
        <a:lstStyle/>
        <a:p>
          <a:endParaRPr lang="en-US"/>
        </a:p>
      </dgm:t>
    </dgm:pt>
    <dgm:pt modelId="{AC63CA95-06D8-408D-A51D-EA954D3E33A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City Departments</a:t>
          </a:r>
        </a:p>
      </dgm:t>
    </dgm:pt>
    <dgm:pt modelId="{B2921529-A135-487D-A485-92E1A68B96AD}" type="parTrans" cxnId="{7A9B2E3A-2735-469D-8457-AA538DA56C26}">
      <dgm:prSet/>
      <dgm:spPr/>
      <dgm:t>
        <a:bodyPr/>
        <a:lstStyle/>
        <a:p>
          <a:endParaRPr lang="en-US"/>
        </a:p>
      </dgm:t>
    </dgm:pt>
    <dgm:pt modelId="{11DB8262-2CC0-4A91-8546-7E2141AB34B2}" type="sibTrans" cxnId="{7A9B2E3A-2735-469D-8457-AA538DA56C26}">
      <dgm:prSet/>
      <dgm:spPr/>
      <dgm:t>
        <a:bodyPr/>
        <a:lstStyle/>
        <a:p>
          <a:endParaRPr lang="en-US"/>
        </a:p>
      </dgm:t>
    </dgm:pt>
    <dgm:pt modelId="{3D203524-3270-4AC2-97D9-5ECEBBB08026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GIS</a:t>
          </a:r>
        </a:p>
      </dgm:t>
    </dgm:pt>
    <dgm:pt modelId="{9B98B257-BE89-4B68-B8CF-E673BF231F3F}" type="parTrans" cxnId="{6BC437DB-28CD-4D81-B3E9-37D2B418FDA0}">
      <dgm:prSet/>
      <dgm:spPr/>
      <dgm:t>
        <a:bodyPr/>
        <a:lstStyle/>
        <a:p>
          <a:endParaRPr lang="en-US"/>
        </a:p>
      </dgm:t>
    </dgm:pt>
    <dgm:pt modelId="{F561E10E-AA4B-4545-9BA3-8932FB49FE68}" type="sibTrans" cxnId="{6BC437DB-28CD-4D81-B3E9-37D2B418FDA0}">
      <dgm:prSet/>
      <dgm:spPr/>
      <dgm:t>
        <a:bodyPr/>
        <a:lstStyle/>
        <a:p>
          <a:endParaRPr lang="en-US"/>
        </a:p>
      </dgm:t>
    </dgm:pt>
    <dgm:pt modelId="{9A55A091-C244-4F00-B07E-744CDB1892FB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Finance</a:t>
          </a:r>
        </a:p>
      </dgm:t>
    </dgm:pt>
    <dgm:pt modelId="{74B0E671-78E4-4B31-99F0-B637AE3D0FF7}" type="parTrans" cxnId="{B53DDE7A-DC5F-4261-BDDF-7755AE9BAE94}">
      <dgm:prSet/>
      <dgm:spPr/>
      <dgm:t>
        <a:bodyPr/>
        <a:lstStyle/>
        <a:p>
          <a:endParaRPr lang="en-US"/>
        </a:p>
      </dgm:t>
    </dgm:pt>
    <dgm:pt modelId="{9DA5C010-8629-4DED-93BD-5661146C120A}" type="sibTrans" cxnId="{B53DDE7A-DC5F-4261-BDDF-7755AE9BAE94}">
      <dgm:prSet/>
      <dgm:spPr/>
      <dgm:t>
        <a:bodyPr/>
        <a:lstStyle/>
        <a:p>
          <a:endParaRPr lang="en-US"/>
        </a:p>
      </dgm:t>
    </dgm:pt>
    <dgm:pt modelId="{5123393E-5DC2-4893-AD9F-757F9D2B0066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City Council</a:t>
          </a:r>
        </a:p>
      </dgm:t>
    </dgm:pt>
    <dgm:pt modelId="{68ABA7F5-C4E0-4758-A3C2-0DC1051D671F}" type="parTrans" cxnId="{66ECBFAF-60E6-46EE-8D49-617F0B128435}">
      <dgm:prSet/>
      <dgm:spPr/>
      <dgm:t>
        <a:bodyPr/>
        <a:lstStyle/>
        <a:p>
          <a:endParaRPr lang="en-US"/>
        </a:p>
      </dgm:t>
    </dgm:pt>
    <dgm:pt modelId="{80D0B564-1B7E-4085-9FD0-A5D39B48FB56}" type="sibTrans" cxnId="{66ECBFAF-60E6-46EE-8D49-617F0B128435}">
      <dgm:prSet/>
      <dgm:spPr/>
      <dgm:t>
        <a:bodyPr/>
        <a:lstStyle/>
        <a:p>
          <a:endParaRPr lang="en-US"/>
        </a:p>
      </dgm:t>
    </dgm:pt>
    <dgm:pt modelId="{6493D6B0-D513-495B-9D40-454BEA63BC10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Logistics </a:t>
          </a:r>
        </a:p>
      </dgm:t>
    </dgm:pt>
    <dgm:pt modelId="{668BBFC3-BA61-4CCA-B826-0FA42675D0C1}" type="parTrans" cxnId="{B86FCB14-25B7-475A-8C47-BC173F0E77AF}">
      <dgm:prSet/>
      <dgm:spPr/>
      <dgm:t>
        <a:bodyPr/>
        <a:lstStyle/>
        <a:p>
          <a:endParaRPr lang="en-US"/>
        </a:p>
      </dgm:t>
    </dgm:pt>
    <dgm:pt modelId="{4400C551-AF88-43AD-A631-34E90F4E756E}" type="sibTrans" cxnId="{B86FCB14-25B7-475A-8C47-BC173F0E77AF}">
      <dgm:prSet/>
      <dgm:spPr/>
      <dgm:t>
        <a:bodyPr/>
        <a:lstStyle/>
        <a:p>
          <a:endParaRPr lang="en-US"/>
        </a:p>
      </dgm:t>
    </dgm:pt>
    <dgm:pt modelId="{4CCCA6F8-19AA-4225-8719-DB6F7861B1CB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Recovery Coordinators</a:t>
          </a:r>
        </a:p>
      </dgm:t>
    </dgm:pt>
    <dgm:pt modelId="{4DAB0CD9-5BEB-4EA7-9A7B-209690B5B83D}" type="parTrans" cxnId="{E8F6815C-0CDE-40F1-8524-C56E7CDCD2DC}">
      <dgm:prSet/>
      <dgm:spPr/>
      <dgm:t>
        <a:bodyPr/>
        <a:lstStyle/>
        <a:p>
          <a:endParaRPr lang="en-US"/>
        </a:p>
      </dgm:t>
    </dgm:pt>
    <dgm:pt modelId="{BAC45DD7-8E40-4250-B562-30F9E025D481}" type="sibTrans" cxnId="{E8F6815C-0CDE-40F1-8524-C56E7CDCD2DC}">
      <dgm:prSet/>
      <dgm:spPr/>
      <dgm:t>
        <a:bodyPr/>
        <a:lstStyle/>
        <a:p>
          <a:endParaRPr lang="en-US"/>
        </a:p>
      </dgm:t>
    </dgm:pt>
    <dgm:pt modelId="{407BEB43-BCEC-48E4-9EBD-BE6BDAE88BA0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Volunteers</a:t>
          </a:r>
        </a:p>
      </dgm:t>
    </dgm:pt>
    <dgm:pt modelId="{ECD1435A-323E-45D7-AF7D-1C7E14E6F267}" type="parTrans" cxnId="{854DADB0-244E-4BDA-B6EA-B3AE646874D0}">
      <dgm:prSet/>
      <dgm:spPr/>
      <dgm:t>
        <a:bodyPr/>
        <a:lstStyle/>
        <a:p>
          <a:endParaRPr lang="en-US"/>
        </a:p>
      </dgm:t>
    </dgm:pt>
    <dgm:pt modelId="{34E88385-87F9-4836-BC98-A5D1B5D96BF0}" type="sibTrans" cxnId="{854DADB0-244E-4BDA-B6EA-B3AE646874D0}">
      <dgm:prSet/>
      <dgm:spPr/>
      <dgm:t>
        <a:bodyPr/>
        <a:lstStyle/>
        <a:p>
          <a:endParaRPr lang="en-US"/>
        </a:p>
      </dgm:t>
    </dgm:pt>
    <dgm:pt modelId="{749FE391-248F-499C-8F48-6317665C17CA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Foundation</a:t>
          </a:r>
        </a:p>
      </dgm:t>
    </dgm:pt>
    <dgm:pt modelId="{BACB6ACD-7E29-4237-9729-2F3F0D495604}" type="parTrans" cxnId="{B55764BB-D469-4705-A432-597D3F1611B0}">
      <dgm:prSet/>
      <dgm:spPr/>
      <dgm:t>
        <a:bodyPr/>
        <a:lstStyle/>
        <a:p>
          <a:endParaRPr lang="en-US"/>
        </a:p>
      </dgm:t>
    </dgm:pt>
    <dgm:pt modelId="{B846EFAE-969C-48A9-8B48-31FAACEB1145}" type="sibTrans" cxnId="{B55764BB-D469-4705-A432-597D3F1611B0}">
      <dgm:prSet/>
      <dgm:spPr/>
      <dgm:t>
        <a:bodyPr/>
        <a:lstStyle/>
        <a:p>
          <a:endParaRPr lang="en-US"/>
        </a:p>
      </dgm:t>
    </dgm:pt>
    <dgm:pt modelId="{561C13C4-36F2-4E7C-B48C-7B3DA16A2547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Housing</a:t>
          </a:r>
        </a:p>
      </dgm:t>
    </dgm:pt>
    <dgm:pt modelId="{0A326BE9-EDD1-4824-A3ED-C1774FB011BA}" type="parTrans" cxnId="{88D549CC-69B2-463E-9F60-2E36AAD78F78}">
      <dgm:prSet/>
      <dgm:spPr/>
      <dgm:t>
        <a:bodyPr/>
        <a:lstStyle/>
        <a:p>
          <a:endParaRPr lang="en-US"/>
        </a:p>
      </dgm:t>
    </dgm:pt>
    <dgm:pt modelId="{68E646B8-818A-48AD-94A6-9108A47DF287}" type="sibTrans" cxnId="{88D549CC-69B2-463E-9F60-2E36AAD78F78}">
      <dgm:prSet/>
      <dgm:spPr/>
      <dgm:t>
        <a:bodyPr/>
        <a:lstStyle/>
        <a:p>
          <a:endParaRPr lang="en-US"/>
        </a:p>
      </dgm:t>
    </dgm:pt>
    <dgm:pt modelId="{B2C8B2BA-711B-4BA8-82EB-574895BF009A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Grants</a:t>
          </a:r>
        </a:p>
      </dgm:t>
    </dgm:pt>
    <dgm:pt modelId="{9497D6CE-0A28-4446-9A11-42EBC02D6C43}" type="parTrans" cxnId="{B8F491CD-A5A3-4015-8B07-A1DB30BD246F}">
      <dgm:prSet/>
      <dgm:spPr/>
      <dgm:t>
        <a:bodyPr/>
        <a:lstStyle/>
        <a:p>
          <a:endParaRPr lang="en-US"/>
        </a:p>
      </dgm:t>
    </dgm:pt>
    <dgm:pt modelId="{5B733A13-F9B3-405C-960F-DA1E9C201869}" type="sibTrans" cxnId="{B8F491CD-A5A3-4015-8B07-A1DB30BD246F}">
      <dgm:prSet/>
      <dgm:spPr/>
      <dgm:t>
        <a:bodyPr/>
        <a:lstStyle/>
        <a:p>
          <a:endParaRPr lang="en-US"/>
        </a:p>
      </dgm:t>
    </dgm:pt>
    <dgm:pt modelId="{9ADC47C7-6B77-43A5-85E7-BD6BCA9515A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Mayor</a:t>
          </a:r>
        </a:p>
      </dgm:t>
    </dgm:pt>
    <dgm:pt modelId="{AA7867F7-EA93-4D67-880B-4E8CE0DFF94E}" type="parTrans" cxnId="{3F7FE5FF-3B42-4782-8863-FE9A51979069}">
      <dgm:prSet/>
      <dgm:spPr/>
      <dgm:t>
        <a:bodyPr/>
        <a:lstStyle/>
        <a:p>
          <a:endParaRPr lang="en-US"/>
        </a:p>
      </dgm:t>
    </dgm:pt>
    <dgm:pt modelId="{06B31DF5-E2F8-4BA4-AD85-B1AB4F2AAD52}" type="sibTrans" cxnId="{3F7FE5FF-3B42-4782-8863-FE9A51979069}">
      <dgm:prSet/>
      <dgm:spPr/>
      <dgm:t>
        <a:bodyPr/>
        <a:lstStyle/>
        <a:p>
          <a:endParaRPr lang="en-US"/>
        </a:p>
      </dgm:t>
    </dgm:pt>
    <dgm:pt modelId="{4FF8F66E-FA6C-4881-A65D-7E0B52926A84}">
      <dgm:prSet phldrT="[Text]"/>
      <dgm:spPr>
        <a:solidFill>
          <a:schemeClr val="accent3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Media</a:t>
          </a:r>
        </a:p>
      </dgm:t>
    </dgm:pt>
    <dgm:pt modelId="{EDFBC144-8EB9-4519-86D7-439A3C4F5A05}" type="parTrans" cxnId="{01D575EB-2E2E-4BD9-9CCB-AD0928C007DA}">
      <dgm:prSet/>
      <dgm:spPr/>
      <dgm:t>
        <a:bodyPr/>
        <a:lstStyle/>
        <a:p>
          <a:endParaRPr lang="en-US"/>
        </a:p>
      </dgm:t>
    </dgm:pt>
    <dgm:pt modelId="{8522EB8A-FEE4-4EE3-BD98-0A521CF435FD}" type="sibTrans" cxnId="{01D575EB-2E2E-4BD9-9CCB-AD0928C007DA}">
      <dgm:prSet/>
      <dgm:spPr/>
      <dgm:t>
        <a:bodyPr/>
        <a:lstStyle/>
        <a:p>
          <a:endParaRPr lang="en-US"/>
        </a:p>
      </dgm:t>
    </dgm:pt>
    <dgm:pt modelId="{9ECE8543-1BF6-43EF-BAF0-E46C5A1C9DEA}">
      <dgm:prSet phldrT="[Text]"/>
      <dgm:spPr>
        <a:solidFill>
          <a:schemeClr val="accent3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Operational Teams</a:t>
          </a:r>
        </a:p>
      </dgm:t>
    </dgm:pt>
    <dgm:pt modelId="{6086938D-FD71-4A69-BC59-57A41812FDC4}" type="parTrans" cxnId="{EAF98CF9-601B-4CD9-B118-1FFEA35CB957}">
      <dgm:prSet/>
      <dgm:spPr/>
      <dgm:t>
        <a:bodyPr/>
        <a:lstStyle/>
        <a:p>
          <a:endParaRPr lang="en-US"/>
        </a:p>
      </dgm:t>
    </dgm:pt>
    <dgm:pt modelId="{7B33EBF7-0A6C-44BF-BDCE-05F25C1BED8A}" type="sibTrans" cxnId="{EAF98CF9-601B-4CD9-B118-1FFEA35CB957}">
      <dgm:prSet/>
      <dgm:spPr/>
      <dgm:t>
        <a:bodyPr/>
        <a:lstStyle/>
        <a:p>
          <a:endParaRPr lang="en-US"/>
        </a:p>
      </dgm:t>
    </dgm:pt>
    <dgm:pt modelId="{54D95429-8990-4EEB-9608-FB9DF57D7FE3}" type="pres">
      <dgm:prSet presAssocID="{E71404A6-2D0E-432E-88F7-CDA7E09E55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2C6218-349F-42E7-9EF7-5BDBAE874023}" type="pres">
      <dgm:prSet presAssocID="{9ADC47C7-6B77-43A5-85E7-BD6BCA9515A1}" presName="hierRoot1" presStyleCnt="0">
        <dgm:presLayoutVars>
          <dgm:hierBranch val="init"/>
        </dgm:presLayoutVars>
      </dgm:prSet>
      <dgm:spPr/>
    </dgm:pt>
    <dgm:pt modelId="{6707CBA5-2205-45E8-A7A8-2217B6B27E86}" type="pres">
      <dgm:prSet presAssocID="{9ADC47C7-6B77-43A5-85E7-BD6BCA9515A1}" presName="rootComposite1" presStyleCnt="0"/>
      <dgm:spPr/>
    </dgm:pt>
    <dgm:pt modelId="{4EBE5AB6-A4EA-45A5-AAC7-4CFD4E13B0D8}" type="pres">
      <dgm:prSet presAssocID="{9ADC47C7-6B77-43A5-85E7-BD6BCA9515A1}" presName="rootText1" presStyleLbl="node0" presStyleIdx="0" presStyleCnt="4">
        <dgm:presLayoutVars>
          <dgm:chPref val="3"/>
        </dgm:presLayoutVars>
      </dgm:prSet>
      <dgm:spPr/>
    </dgm:pt>
    <dgm:pt modelId="{D0CCA80C-95F2-40D4-9A12-44782183CD6C}" type="pres">
      <dgm:prSet presAssocID="{9ADC47C7-6B77-43A5-85E7-BD6BCA9515A1}" presName="rootConnector1" presStyleLbl="node1" presStyleIdx="0" presStyleCnt="0"/>
      <dgm:spPr/>
    </dgm:pt>
    <dgm:pt modelId="{A7CE5885-FEAF-4271-86AF-6BFFF84F1B50}" type="pres">
      <dgm:prSet presAssocID="{9ADC47C7-6B77-43A5-85E7-BD6BCA9515A1}" presName="hierChild2" presStyleCnt="0"/>
      <dgm:spPr/>
    </dgm:pt>
    <dgm:pt modelId="{392EDC4F-3962-4FDF-9E7D-D498CF93C073}" type="pres">
      <dgm:prSet presAssocID="{A836C150-F3E2-4A5F-AE26-A7A67C0B212A}" presName="Name37" presStyleLbl="parChTrans1D2" presStyleIdx="0" presStyleCnt="1"/>
      <dgm:spPr/>
    </dgm:pt>
    <dgm:pt modelId="{6FAFC5E3-6123-4F46-837D-1438168DC195}" type="pres">
      <dgm:prSet presAssocID="{9E9F3E6F-0389-48FC-9B9F-62BC858CFE7E}" presName="hierRoot2" presStyleCnt="0">
        <dgm:presLayoutVars>
          <dgm:hierBranch/>
        </dgm:presLayoutVars>
      </dgm:prSet>
      <dgm:spPr/>
    </dgm:pt>
    <dgm:pt modelId="{971BECF4-B140-4749-9747-7E4C716177C3}" type="pres">
      <dgm:prSet presAssocID="{9E9F3E6F-0389-48FC-9B9F-62BC858CFE7E}" presName="rootComposite" presStyleCnt="0"/>
      <dgm:spPr/>
    </dgm:pt>
    <dgm:pt modelId="{ADD3999D-5A89-47C6-97AA-1E6565F51023}" type="pres">
      <dgm:prSet presAssocID="{9E9F3E6F-0389-48FC-9B9F-62BC858CFE7E}" presName="rootText" presStyleLbl="node2" presStyleIdx="0" presStyleCnt="1" custScaleX="141663">
        <dgm:presLayoutVars>
          <dgm:chPref val="3"/>
        </dgm:presLayoutVars>
      </dgm:prSet>
      <dgm:spPr/>
    </dgm:pt>
    <dgm:pt modelId="{48925BD7-C108-4E35-B08D-A0EF55850620}" type="pres">
      <dgm:prSet presAssocID="{9E9F3E6F-0389-48FC-9B9F-62BC858CFE7E}" presName="rootConnector" presStyleLbl="node2" presStyleIdx="0" presStyleCnt="1"/>
      <dgm:spPr/>
    </dgm:pt>
    <dgm:pt modelId="{8DB5DE1C-19B1-4E9B-AB11-7F0450CB9CB2}" type="pres">
      <dgm:prSet presAssocID="{9E9F3E6F-0389-48FC-9B9F-62BC858CFE7E}" presName="hierChild4" presStyleCnt="0"/>
      <dgm:spPr/>
    </dgm:pt>
    <dgm:pt modelId="{526B12D6-FEA4-46B0-BE22-642AC897B068}" type="pres">
      <dgm:prSet presAssocID="{B2921529-A135-487D-A485-92E1A68B96AD}" presName="Name35" presStyleLbl="parChTrans1D3" presStyleIdx="0" presStyleCnt="5"/>
      <dgm:spPr/>
    </dgm:pt>
    <dgm:pt modelId="{C5D1ADBF-7FEC-420B-9ADD-DE51A648F044}" type="pres">
      <dgm:prSet presAssocID="{AC63CA95-06D8-408D-A51D-EA954D3E33AD}" presName="hierRoot2" presStyleCnt="0">
        <dgm:presLayoutVars>
          <dgm:hierBranch val="hang"/>
        </dgm:presLayoutVars>
      </dgm:prSet>
      <dgm:spPr/>
    </dgm:pt>
    <dgm:pt modelId="{75B59F84-AB90-4769-BF4B-20735E8EB291}" type="pres">
      <dgm:prSet presAssocID="{AC63CA95-06D8-408D-A51D-EA954D3E33AD}" presName="rootComposite" presStyleCnt="0"/>
      <dgm:spPr/>
    </dgm:pt>
    <dgm:pt modelId="{D0FCE146-1A83-4D4C-B215-7DC8ED150E6E}" type="pres">
      <dgm:prSet presAssocID="{AC63CA95-06D8-408D-A51D-EA954D3E33AD}" presName="rootText" presStyleLbl="node3" presStyleIdx="0" presStyleCnt="5" custScaleX="131769">
        <dgm:presLayoutVars>
          <dgm:chPref val="3"/>
        </dgm:presLayoutVars>
      </dgm:prSet>
      <dgm:spPr/>
    </dgm:pt>
    <dgm:pt modelId="{0A13BC8D-EBE2-4B50-BD52-607D90716EEB}" type="pres">
      <dgm:prSet presAssocID="{AC63CA95-06D8-408D-A51D-EA954D3E33AD}" presName="rootConnector" presStyleLbl="node3" presStyleIdx="0" presStyleCnt="5"/>
      <dgm:spPr/>
    </dgm:pt>
    <dgm:pt modelId="{CD479683-88C3-4AFD-90A7-3EB06B4442AF}" type="pres">
      <dgm:prSet presAssocID="{AC63CA95-06D8-408D-A51D-EA954D3E33AD}" presName="hierChild4" presStyleCnt="0"/>
      <dgm:spPr/>
    </dgm:pt>
    <dgm:pt modelId="{F98ECA07-9E7F-43D9-9725-C4EC355B2C1C}" type="pres">
      <dgm:prSet presAssocID="{AC63CA95-06D8-408D-A51D-EA954D3E33AD}" presName="hierChild5" presStyleCnt="0"/>
      <dgm:spPr/>
    </dgm:pt>
    <dgm:pt modelId="{4D337D99-12F2-4C3B-B274-CC9BC06675BB}" type="pres">
      <dgm:prSet presAssocID="{4DAB0CD9-5BEB-4EA7-9A7B-209690B5B83D}" presName="Name35" presStyleLbl="parChTrans1D3" presStyleIdx="1" presStyleCnt="5"/>
      <dgm:spPr/>
    </dgm:pt>
    <dgm:pt modelId="{38361574-63F1-4754-A5D8-E3362F01BE06}" type="pres">
      <dgm:prSet presAssocID="{4CCCA6F8-19AA-4225-8719-DB6F7861B1CB}" presName="hierRoot2" presStyleCnt="0">
        <dgm:presLayoutVars>
          <dgm:hierBranch val="init"/>
        </dgm:presLayoutVars>
      </dgm:prSet>
      <dgm:spPr/>
    </dgm:pt>
    <dgm:pt modelId="{ECECCCC3-5BA1-4C5A-9D93-8F5B76A62A5B}" type="pres">
      <dgm:prSet presAssocID="{4CCCA6F8-19AA-4225-8719-DB6F7861B1CB}" presName="rootComposite" presStyleCnt="0"/>
      <dgm:spPr/>
    </dgm:pt>
    <dgm:pt modelId="{FE88F4ED-128B-4F1E-AF87-007EA3DE53F9}" type="pres">
      <dgm:prSet presAssocID="{4CCCA6F8-19AA-4225-8719-DB6F7861B1CB}" presName="rootText" presStyleLbl="node3" presStyleIdx="1" presStyleCnt="5" custScaleX="128530">
        <dgm:presLayoutVars>
          <dgm:chPref val="3"/>
        </dgm:presLayoutVars>
      </dgm:prSet>
      <dgm:spPr/>
    </dgm:pt>
    <dgm:pt modelId="{E40E5FC3-6761-426E-81DC-DA1DD4079967}" type="pres">
      <dgm:prSet presAssocID="{4CCCA6F8-19AA-4225-8719-DB6F7861B1CB}" presName="rootConnector" presStyleLbl="node3" presStyleIdx="1" presStyleCnt="5"/>
      <dgm:spPr/>
    </dgm:pt>
    <dgm:pt modelId="{139F4D20-6CDE-449D-8A7E-25BDE38D1046}" type="pres">
      <dgm:prSet presAssocID="{4CCCA6F8-19AA-4225-8719-DB6F7861B1CB}" presName="hierChild4" presStyleCnt="0"/>
      <dgm:spPr/>
    </dgm:pt>
    <dgm:pt modelId="{C48968F8-CD79-4A9E-8666-C590EDF41344}" type="pres">
      <dgm:prSet presAssocID="{ECD1435A-323E-45D7-AF7D-1C7E14E6F267}" presName="Name37" presStyleLbl="parChTrans1D4" presStyleIdx="0" presStyleCnt="4"/>
      <dgm:spPr/>
    </dgm:pt>
    <dgm:pt modelId="{BB89181F-7163-497A-846C-C8C8CF04404A}" type="pres">
      <dgm:prSet presAssocID="{407BEB43-BCEC-48E4-9EBD-BE6BDAE88BA0}" presName="hierRoot2" presStyleCnt="0">
        <dgm:presLayoutVars>
          <dgm:hierBranch val="init"/>
        </dgm:presLayoutVars>
      </dgm:prSet>
      <dgm:spPr/>
    </dgm:pt>
    <dgm:pt modelId="{EC029307-2869-4282-8D91-C902D38E340A}" type="pres">
      <dgm:prSet presAssocID="{407BEB43-BCEC-48E4-9EBD-BE6BDAE88BA0}" presName="rootComposite" presStyleCnt="0"/>
      <dgm:spPr/>
    </dgm:pt>
    <dgm:pt modelId="{18CCEA49-C03F-4A33-8893-C4D025A6742F}" type="pres">
      <dgm:prSet presAssocID="{407BEB43-BCEC-48E4-9EBD-BE6BDAE88BA0}" presName="rootText" presStyleLbl="node4" presStyleIdx="0" presStyleCnt="4" custScaleX="126151">
        <dgm:presLayoutVars>
          <dgm:chPref val="3"/>
        </dgm:presLayoutVars>
      </dgm:prSet>
      <dgm:spPr/>
    </dgm:pt>
    <dgm:pt modelId="{1717BA7A-F5E1-4281-932D-400E9AFA69A1}" type="pres">
      <dgm:prSet presAssocID="{407BEB43-BCEC-48E4-9EBD-BE6BDAE88BA0}" presName="rootConnector" presStyleLbl="node4" presStyleIdx="0" presStyleCnt="4"/>
      <dgm:spPr/>
    </dgm:pt>
    <dgm:pt modelId="{00912BCD-E56E-4ABB-99ED-46AAEA6D6DB0}" type="pres">
      <dgm:prSet presAssocID="{407BEB43-BCEC-48E4-9EBD-BE6BDAE88BA0}" presName="hierChild4" presStyleCnt="0"/>
      <dgm:spPr/>
    </dgm:pt>
    <dgm:pt modelId="{072456A5-0324-41B5-A4FE-72A938F85AB0}" type="pres">
      <dgm:prSet presAssocID="{407BEB43-BCEC-48E4-9EBD-BE6BDAE88BA0}" presName="hierChild5" presStyleCnt="0"/>
      <dgm:spPr/>
    </dgm:pt>
    <dgm:pt modelId="{AA8736A5-D273-475B-AA5F-772C2AE31292}" type="pres">
      <dgm:prSet presAssocID="{BACB6ACD-7E29-4237-9729-2F3F0D495604}" presName="Name37" presStyleLbl="parChTrans1D4" presStyleIdx="1" presStyleCnt="4"/>
      <dgm:spPr/>
    </dgm:pt>
    <dgm:pt modelId="{A3D13CDB-77AD-4445-B02B-45E0238CA1AA}" type="pres">
      <dgm:prSet presAssocID="{749FE391-248F-499C-8F48-6317665C17CA}" presName="hierRoot2" presStyleCnt="0">
        <dgm:presLayoutVars>
          <dgm:hierBranch val="init"/>
        </dgm:presLayoutVars>
      </dgm:prSet>
      <dgm:spPr/>
    </dgm:pt>
    <dgm:pt modelId="{9BCAEC03-AC3C-4586-81CE-90CE94A9E55D}" type="pres">
      <dgm:prSet presAssocID="{749FE391-248F-499C-8F48-6317665C17CA}" presName="rootComposite" presStyleCnt="0"/>
      <dgm:spPr/>
    </dgm:pt>
    <dgm:pt modelId="{F536234B-5B61-4FE5-8377-CA0193C6A345}" type="pres">
      <dgm:prSet presAssocID="{749FE391-248F-499C-8F48-6317665C17CA}" presName="rootText" presStyleLbl="node4" presStyleIdx="1" presStyleCnt="4" custScaleX="126151">
        <dgm:presLayoutVars>
          <dgm:chPref val="3"/>
        </dgm:presLayoutVars>
      </dgm:prSet>
      <dgm:spPr/>
    </dgm:pt>
    <dgm:pt modelId="{3EBBF2F6-2095-4535-B369-98CB09578275}" type="pres">
      <dgm:prSet presAssocID="{749FE391-248F-499C-8F48-6317665C17CA}" presName="rootConnector" presStyleLbl="node4" presStyleIdx="1" presStyleCnt="4"/>
      <dgm:spPr/>
    </dgm:pt>
    <dgm:pt modelId="{C034D8C0-D02B-4052-9E0A-BC6EB73E9E16}" type="pres">
      <dgm:prSet presAssocID="{749FE391-248F-499C-8F48-6317665C17CA}" presName="hierChild4" presStyleCnt="0"/>
      <dgm:spPr/>
    </dgm:pt>
    <dgm:pt modelId="{62CFAAC7-CD41-4B93-A360-6BFEEE338C81}" type="pres">
      <dgm:prSet presAssocID="{749FE391-248F-499C-8F48-6317665C17CA}" presName="hierChild5" presStyleCnt="0"/>
      <dgm:spPr/>
    </dgm:pt>
    <dgm:pt modelId="{7712E432-4AB8-4462-A86C-EF00793BB02F}" type="pres">
      <dgm:prSet presAssocID="{0A326BE9-EDD1-4824-A3ED-C1774FB011BA}" presName="Name37" presStyleLbl="parChTrans1D4" presStyleIdx="2" presStyleCnt="4"/>
      <dgm:spPr/>
    </dgm:pt>
    <dgm:pt modelId="{E7B65C9A-5B5F-4A93-926C-00B2CC90F161}" type="pres">
      <dgm:prSet presAssocID="{561C13C4-36F2-4E7C-B48C-7B3DA16A2547}" presName="hierRoot2" presStyleCnt="0">
        <dgm:presLayoutVars>
          <dgm:hierBranch val="init"/>
        </dgm:presLayoutVars>
      </dgm:prSet>
      <dgm:spPr/>
    </dgm:pt>
    <dgm:pt modelId="{170BC174-F644-46BC-851C-5D3A29381F56}" type="pres">
      <dgm:prSet presAssocID="{561C13C4-36F2-4E7C-B48C-7B3DA16A2547}" presName="rootComposite" presStyleCnt="0"/>
      <dgm:spPr/>
    </dgm:pt>
    <dgm:pt modelId="{92A8D605-5C98-403E-89BD-74FD8B5B9E4D}" type="pres">
      <dgm:prSet presAssocID="{561C13C4-36F2-4E7C-B48C-7B3DA16A2547}" presName="rootText" presStyleLbl="node4" presStyleIdx="2" presStyleCnt="4">
        <dgm:presLayoutVars>
          <dgm:chPref val="3"/>
        </dgm:presLayoutVars>
      </dgm:prSet>
      <dgm:spPr/>
    </dgm:pt>
    <dgm:pt modelId="{21DCE6E6-57F9-471E-AE66-28DC9A171B06}" type="pres">
      <dgm:prSet presAssocID="{561C13C4-36F2-4E7C-B48C-7B3DA16A2547}" presName="rootConnector" presStyleLbl="node4" presStyleIdx="2" presStyleCnt="4"/>
      <dgm:spPr/>
    </dgm:pt>
    <dgm:pt modelId="{D5450883-6421-4268-B65E-368D0484AB35}" type="pres">
      <dgm:prSet presAssocID="{561C13C4-36F2-4E7C-B48C-7B3DA16A2547}" presName="hierChild4" presStyleCnt="0"/>
      <dgm:spPr/>
    </dgm:pt>
    <dgm:pt modelId="{CF6EEEA1-3650-4304-AD81-5479EACDA7E2}" type="pres">
      <dgm:prSet presAssocID="{561C13C4-36F2-4E7C-B48C-7B3DA16A2547}" presName="hierChild5" presStyleCnt="0"/>
      <dgm:spPr/>
    </dgm:pt>
    <dgm:pt modelId="{15DCC3AA-F039-4BC4-8D13-7487CFF75961}" type="pres">
      <dgm:prSet presAssocID="{9497D6CE-0A28-4446-9A11-42EBC02D6C43}" presName="Name37" presStyleLbl="parChTrans1D4" presStyleIdx="3" presStyleCnt="4"/>
      <dgm:spPr/>
    </dgm:pt>
    <dgm:pt modelId="{7912A799-0F02-4683-8A5F-E77CC57E6A33}" type="pres">
      <dgm:prSet presAssocID="{B2C8B2BA-711B-4BA8-82EB-574895BF009A}" presName="hierRoot2" presStyleCnt="0">
        <dgm:presLayoutVars>
          <dgm:hierBranch val="init"/>
        </dgm:presLayoutVars>
      </dgm:prSet>
      <dgm:spPr/>
    </dgm:pt>
    <dgm:pt modelId="{7C29D957-69E5-4919-9EFD-CD60400DC747}" type="pres">
      <dgm:prSet presAssocID="{B2C8B2BA-711B-4BA8-82EB-574895BF009A}" presName="rootComposite" presStyleCnt="0"/>
      <dgm:spPr/>
    </dgm:pt>
    <dgm:pt modelId="{2CA4FE91-6D6F-41FF-8E88-4F179DDD69FD}" type="pres">
      <dgm:prSet presAssocID="{B2C8B2BA-711B-4BA8-82EB-574895BF009A}" presName="rootText" presStyleLbl="node4" presStyleIdx="3" presStyleCnt="4">
        <dgm:presLayoutVars>
          <dgm:chPref val="3"/>
        </dgm:presLayoutVars>
      </dgm:prSet>
      <dgm:spPr/>
    </dgm:pt>
    <dgm:pt modelId="{6DB5A5DB-3867-4788-89B3-35B580485B14}" type="pres">
      <dgm:prSet presAssocID="{B2C8B2BA-711B-4BA8-82EB-574895BF009A}" presName="rootConnector" presStyleLbl="node4" presStyleIdx="3" presStyleCnt="4"/>
      <dgm:spPr/>
    </dgm:pt>
    <dgm:pt modelId="{D7FC3A5D-3979-46AB-AD7C-0939B5A0C191}" type="pres">
      <dgm:prSet presAssocID="{B2C8B2BA-711B-4BA8-82EB-574895BF009A}" presName="hierChild4" presStyleCnt="0"/>
      <dgm:spPr/>
    </dgm:pt>
    <dgm:pt modelId="{9BFFC937-F9F9-4630-AC59-D09C6EA78D33}" type="pres">
      <dgm:prSet presAssocID="{B2C8B2BA-711B-4BA8-82EB-574895BF009A}" presName="hierChild5" presStyleCnt="0"/>
      <dgm:spPr/>
    </dgm:pt>
    <dgm:pt modelId="{6760054E-57DD-4D1D-B910-ACF647B1E6A4}" type="pres">
      <dgm:prSet presAssocID="{4CCCA6F8-19AA-4225-8719-DB6F7861B1CB}" presName="hierChild5" presStyleCnt="0"/>
      <dgm:spPr/>
    </dgm:pt>
    <dgm:pt modelId="{D544A9CD-DB81-4BAF-B6BB-9A6FA09CE38B}" type="pres">
      <dgm:prSet presAssocID="{9B98B257-BE89-4B68-B8CF-E673BF231F3F}" presName="Name35" presStyleLbl="parChTrans1D3" presStyleIdx="2" presStyleCnt="5"/>
      <dgm:spPr/>
    </dgm:pt>
    <dgm:pt modelId="{BD76CA52-1BBF-4A82-8703-71547213E5CC}" type="pres">
      <dgm:prSet presAssocID="{3D203524-3270-4AC2-97D9-5ECEBBB08026}" presName="hierRoot2" presStyleCnt="0">
        <dgm:presLayoutVars>
          <dgm:hierBranch val="hang"/>
        </dgm:presLayoutVars>
      </dgm:prSet>
      <dgm:spPr/>
    </dgm:pt>
    <dgm:pt modelId="{8EE476AE-48B2-4410-B4F4-881945471CF8}" type="pres">
      <dgm:prSet presAssocID="{3D203524-3270-4AC2-97D9-5ECEBBB08026}" presName="rootComposite" presStyleCnt="0"/>
      <dgm:spPr/>
    </dgm:pt>
    <dgm:pt modelId="{7343C887-A537-4486-9EB4-E9E1E6EE5062}" type="pres">
      <dgm:prSet presAssocID="{3D203524-3270-4AC2-97D9-5ECEBBB08026}" presName="rootText" presStyleLbl="node3" presStyleIdx="2" presStyleCnt="5">
        <dgm:presLayoutVars>
          <dgm:chPref val="3"/>
        </dgm:presLayoutVars>
      </dgm:prSet>
      <dgm:spPr/>
    </dgm:pt>
    <dgm:pt modelId="{3FD59C99-5F0D-414A-B40A-59E8A42B02E4}" type="pres">
      <dgm:prSet presAssocID="{3D203524-3270-4AC2-97D9-5ECEBBB08026}" presName="rootConnector" presStyleLbl="node3" presStyleIdx="2" presStyleCnt="5"/>
      <dgm:spPr/>
    </dgm:pt>
    <dgm:pt modelId="{61F5E982-5610-4003-A32D-05CE6987C26D}" type="pres">
      <dgm:prSet presAssocID="{3D203524-3270-4AC2-97D9-5ECEBBB08026}" presName="hierChild4" presStyleCnt="0"/>
      <dgm:spPr/>
    </dgm:pt>
    <dgm:pt modelId="{5A52747B-071F-4634-AA60-537896B428C3}" type="pres">
      <dgm:prSet presAssocID="{3D203524-3270-4AC2-97D9-5ECEBBB08026}" presName="hierChild5" presStyleCnt="0"/>
      <dgm:spPr/>
    </dgm:pt>
    <dgm:pt modelId="{4A74899D-8FE4-47A8-A868-60289C911879}" type="pres">
      <dgm:prSet presAssocID="{668BBFC3-BA61-4CCA-B826-0FA42675D0C1}" presName="Name35" presStyleLbl="parChTrans1D3" presStyleIdx="3" presStyleCnt="5"/>
      <dgm:spPr/>
    </dgm:pt>
    <dgm:pt modelId="{5BF57014-EC48-43DA-9739-4BD6EEE22622}" type="pres">
      <dgm:prSet presAssocID="{6493D6B0-D513-495B-9D40-454BEA63BC10}" presName="hierRoot2" presStyleCnt="0">
        <dgm:presLayoutVars>
          <dgm:hierBranch val="init"/>
        </dgm:presLayoutVars>
      </dgm:prSet>
      <dgm:spPr/>
    </dgm:pt>
    <dgm:pt modelId="{7CD17AA3-F0B3-4938-88B4-2B5AB13939F3}" type="pres">
      <dgm:prSet presAssocID="{6493D6B0-D513-495B-9D40-454BEA63BC10}" presName="rootComposite" presStyleCnt="0"/>
      <dgm:spPr/>
    </dgm:pt>
    <dgm:pt modelId="{1D1B8B92-C124-499F-AAE6-6412EAA8B9C5}" type="pres">
      <dgm:prSet presAssocID="{6493D6B0-D513-495B-9D40-454BEA63BC10}" presName="rootText" presStyleLbl="node3" presStyleIdx="3" presStyleCnt="5">
        <dgm:presLayoutVars>
          <dgm:chPref val="3"/>
        </dgm:presLayoutVars>
      </dgm:prSet>
      <dgm:spPr/>
    </dgm:pt>
    <dgm:pt modelId="{990C4C14-D909-4BE7-A2F6-40CC48495F56}" type="pres">
      <dgm:prSet presAssocID="{6493D6B0-D513-495B-9D40-454BEA63BC10}" presName="rootConnector" presStyleLbl="node3" presStyleIdx="3" presStyleCnt="5"/>
      <dgm:spPr/>
    </dgm:pt>
    <dgm:pt modelId="{C5848C6D-73D5-4EF1-A87D-EB98B33EFD7F}" type="pres">
      <dgm:prSet presAssocID="{6493D6B0-D513-495B-9D40-454BEA63BC10}" presName="hierChild4" presStyleCnt="0"/>
      <dgm:spPr/>
    </dgm:pt>
    <dgm:pt modelId="{223D53F7-A9CB-42C7-BFED-A9D6316AC733}" type="pres">
      <dgm:prSet presAssocID="{6493D6B0-D513-495B-9D40-454BEA63BC10}" presName="hierChild5" presStyleCnt="0"/>
      <dgm:spPr/>
    </dgm:pt>
    <dgm:pt modelId="{34966619-1037-4A55-9E4C-DEEC72168866}" type="pres">
      <dgm:prSet presAssocID="{74B0E671-78E4-4B31-99F0-B637AE3D0FF7}" presName="Name35" presStyleLbl="parChTrans1D3" presStyleIdx="4" presStyleCnt="5"/>
      <dgm:spPr/>
    </dgm:pt>
    <dgm:pt modelId="{6DCE0A5E-DC95-4EFF-B077-7D122524BF4E}" type="pres">
      <dgm:prSet presAssocID="{9A55A091-C244-4F00-B07E-744CDB1892FB}" presName="hierRoot2" presStyleCnt="0">
        <dgm:presLayoutVars>
          <dgm:hierBranch val="hang"/>
        </dgm:presLayoutVars>
      </dgm:prSet>
      <dgm:spPr/>
    </dgm:pt>
    <dgm:pt modelId="{2FBD11AF-08D5-41C5-802E-28999ABC1DD6}" type="pres">
      <dgm:prSet presAssocID="{9A55A091-C244-4F00-B07E-744CDB1892FB}" presName="rootComposite" presStyleCnt="0"/>
      <dgm:spPr/>
    </dgm:pt>
    <dgm:pt modelId="{6E797FE4-D004-4A8F-B9BF-5099025B73B9}" type="pres">
      <dgm:prSet presAssocID="{9A55A091-C244-4F00-B07E-744CDB1892FB}" presName="rootText" presStyleLbl="node3" presStyleIdx="4" presStyleCnt="5">
        <dgm:presLayoutVars>
          <dgm:chPref val="3"/>
        </dgm:presLayoutVars>
      </dgm:prSet>
      <dgm:spPr/>
    </dgm:pt>
    <dgm:pt modelId="{90C11A6C-8B48-4661-8AEC-8B2D44FA46B7}" type="pres">
      <dgm:prSet presAssocID="{9A55A091-C244-4F00-B07E-744CDB1892FB}" presName="rootConnector" presStyleLbl="node3" presStyleIdx="4" presStyleCnt="5"/>
      <dgm:spPr/>
    </dgm:pt>
    <dgm:pt modelId="{AE3FDC8C-619D-46BE-8A90-D81E47864D1C}" type="pres">
      <dgm:prSet presAssocID="{9A55A091-C244-4F00-B07E-744CDB1892FB}" presName="hierChild4" presStyleCnt="0"/>
      <dgm:spPr/>
    </dgm:pt>
    <dgm:pt modelId="{C37C7B58-0909-4D38-B57D-2ED20B66A982}" type="pres">
      <dgm:prSet presAssocID="{9A55A091-C244-4F00-B07E-744CDB1892FB}" presName="hierChild5" presStyleCnt="0"/>
      <dgm:spPr/>
    </dgm:pt>
    <dgm:pt modelId="{7B2ED45B-B9A2-4CB2-B0F1-DF17C19424C0}" type="pres">
      <dgm:prSet presAssocID="{9E9F3E6F-0389-48FC-9B9F-62BC858CFE7E}" presName="hierChild5" presStyleCnt="0"/>
      <dgm:spPr/>
    </dgm:pt>
    <dgm:pt modelId="{15AB2C13-2AD4-4BD3-A9A4-31CA0C99C5DD}" type="pres">
      <dgm:prSet presAssocID="{9ADC47C7-6B77-43A5-85E7-BD6BCA9515A1}" presName="hierChild3" presStyleCnt="0"/>
      <dgm:spPr/>
    </dgm:pt>
    <dgm:pt modelId="{76B2674D-4765-4319-8D1E-4B921F4E545B}" type="pres">
      <dgm:prSet presAssocID="{5123393E-5DC2-4893-AD9F-757F9D2B0066}" presName="hierRoot1" presStyleCnt="0">
        <dgm:presLayoutVars>
          <dgm:hierBranch val="init"/>
        </dgm:presLayoutVars>
      </dgm:prSet>
      <dgm:spPr/>
    </dgm:pt>
    <dgm:pt modelId="{C49DE484-DAF0-4376-9173-7F385D8FFD39}" type="pres">
      <dgm:prSet presAssocID="{5123393E-5DC2-4893-AD9F-757F9D2B0066}" presName="rootComposite1" presStyleCnt="0"/>
      <dgm:spPr/>
    </dgm:pt>
    <dgm:pt modelId="{C55B7257-7044-4557-A5FE-BAB5C8F9BFC1}" type="pres">
      <dgm:prSet presAssocID="{5123393E-5DC2-4893-AD9F-757F9D2B0066}" presName="rootText1" presStyleLbl="node0" presStyleIdx="1" presStyleCnt="4" custScaleX="119461" custLinFactNeighborX="75949" custLinFactNeighborY="-1742">
        <dgm:presLayoutVars>
          <dgm:chPref val="3"/>
        </dgm:presLayoutVars>
      </dgm:prSet>
      <dgm:spPr/>
    </dgm:pt>
    <dgm:pt modelId="{4272F175-04F3-496C-AA54-4A296731BD36}" type="pres">
      <dgm:prSet presAssocID="{5123393E-5DC2-4893-AD9F-757F9D2B0066}" presName="rootConnector1" presStyleLbl="node1" presStyleIdx="0" presStyleCnt="0"/>
      <dgm:spPr/>
    </dgm:pt>
    <dgm:pt modelId="{9ED34F80-C134-4A6E-9551-31D27E81804C}" type="pres">
      <dgm:prSet presAssocID="{5123393E-5DC2-4893-AD9F-757F9D2B0066}" presName="hierChild2" presStyleCnt="0"/>
      <dgm:spPr/>
    </dgm:pt>
    <dgm:pt modelId="{E1C02231-0336-496F-9C72-A5C35AE12195}" type="pres">
      <dgm:prSet presAssocID="{5123393E-5DC2-4893-AD9F-757F9D2B0066}" presName="hierChild3" presStyleCnt="0"/>
      <dgm:spPr/>
    </dgm:pt>
    <dgm:pt modelId="{9A182C67-AE91-4345-85F3-5B0A851C0F43}" type="pres">
      <dgm:prSet presAssocID="{4FF8F66E-FA6C-4881-A65D-7E0B52926A84}" presName="hierRoot1" presStyleCnt="0">
        <dgm:presLayoutVars>
          <dgm:hierBranch val="init"/>
        </dgm:presLayoutVars>
      </dgm:prSet>
      <dgm:spPr/>
    </dgm:pt>
    <dgm:pt modelId="{CDFD3889-9A58-4791-8839-82FFF3F4C2A2}" type="pres">
      <dgm:prSet presAssocID="{4FF8F66E-FA6C-4881-A65D-7E0B52926A84}" presName="rootComposite1" presStyleCnt="0"/>
      <dgm:spPr/>
    </dgm:pt>
    <dgm:pt modelId="{EF425715-BB26-421B-8568-B80971BF1CFB}" type="pres">
      <dgm:prSet presAssocID="{4FF8F66E-FA6C-4881-A65D-7E0B52926A84}" presName="rootText1" presStyleLbl="node0" presStyleIdx="2" presStyleCnt="4" custScaleX="115431" custLinFactX="-200000" custLinFactY="42133" custLinFactNeighborX="-269580" custLinFactNeighborY="100000">
        <dgm:presLayoutVars>
          <dgm:chPref val="3"/>
        </dgm:presLayoutVars>
      </dgm:prSet>
      <dgm:spPr/>
    </dgm:pt>
    <dgm:pt modelId="{270C50D3-D89B-4254-AB9F-83AA2766B374}" type="pres">
      <dgm:prSet presAssocID="{4FF8F66E-FA6C-4881-A65D-7E0B52926A84}" presName="rootConnector1" presStyleLbl="node1" presStyleIdx="0" presStyleCnt="0"/>
      <dgm:spPr/>
    </dgm:pt>
    <dgm:pt modelId="{A3B905DC-A94F-4A39-9856-FE1DEFF9DC67}" type="pres">
      <dgm:prSet presAssocID="{4FF8F66E-FA6C-4881-A65D-7E0B52926A84}" presName="hierChild2" presStyleCnt="0"/>
      <dgm:spPr/>
    </dgm:pt>
    <dgm:pt modelId="{A44DC1FD-B8A1-4370-A252-CEAC9F3CC4A3}" type="pres">
      <dgm:prSet presAssocID="{4FF8F66E-FA6C-4881-A65D-7E0B52926A84}" presName="hierChild3" presStyleCnt="0"/>
      <dgm:spPr/>
    </dgm:pt>
    <dgm:pt modelId="{4A9588AA-AF30-47F9-86CD-614337427AC5}" type="pres">
      <dgm:prSet presAssocID="{9ECE8543-1BF6-43EF-BAF0-E46C5A1C9DEA}" presName="hierRoot1" presStyleCnt="0">
        <dgm:presLayoutVars>
          <dgm:hierBranch val="init"/>
        </dgm:presLayoutVars>
      </dgm:prSet>
      <dgm:spPr/>
    </dgm:pt>
    <dgm:pt modelId="{D539C7D6-C831-4EA9-A823-5F507CC2FE2A}" type="pres">
      <dgm:prSet presAssocID="{9ECE8543-1BF6-43EF-BAF0-E46C5A1C9DEA}" presName="rootComposite1" presStyleCnt="0"/>
      <dgm:spPr/>
    </dgm:pt>
    <dgm:pt modelId="{F2F566CB-A5A7-499C-9989-F08E6C2DF7B8}" type="pres">
      <dgm:prSet presAssocID="{9ECE8543-1BF6-43EF-BAF0-E46C5A1C9DEA}" presName="rootText1" presStyleLbl="node0" presStyleIdx="3" presStyleCnt="4">
        <dgm:presLayoutVars>
          <dgm:chPref val="3"/>
        </dgm:presLayoutVars>
      </dgm:prSet>
      <dgm:spPr/>
    </dgm:pt>
    <dgm:pt modelId="{FE809A12-2606-4A12-B211-BD61558DF369}" type="pres">
      <dgm:prSet presAssocID="{9ECE8543-1BF6-43EF-BAF0-E46C5A1C9DEA}" presName="rootConnector1" presStyleLbl="node1" presStyleIdx="0" presStyleCnt="0"/>
      <dgm:spPr/>
    </dgm:pt>
    <dgm:pt modelId="{DF43BA27-9EAD-4288-ACBA-735386604F1E}" type="pres">
      <dgm:prSet presAssocID="{9ECE8543-1BF6-43EF-BAF0-E46C5A1C9DEA}" presName="hierChild2" presStyleCnt="0"/>
      <dgm:spPr/>
    </dgm:pt>
    <dgm:pt modelId="{89EC8BA0-BC78-41CB-9085-38AEDEA18C3E}" type="pres">
      <dgm:prSet presAssocID="{9ECE8543-1BF6-43EF-BAF0-E46C5A1C9DEA}" presName="hierChild3" presStyleCnt="0"/>
      <dgm:spPr/>
    </dgm:pt>
  </dgm:ptLst>
  <dgm:cxnLst>
    <dgm:cxn modelId="{ABA35400-314E-499C-B471-CB09867D7DAD}" type="presOf" srcId="{A836C150-F3E2-4A5F-AE26-A7A67C0B212A}" destId="{392EDC4F-3962-4FDF-9E7D-D498CF93C073}" srcOrd="0" destOrd="0" presId="urn:microsoft.com/office/officeart/2005/8/layout/orgChart1"/>
    <dgm:cxn modelId="{2C29C700-FCB9-474A-A25C-6BB67783FAA0}" type="presOf" srcId="{749FE391-248F-499C-8F48-6317665C17CA}" destId="{F536234B-5B61-4FE5-8377-CA0193C6A345}" srcOrd="0" destOrd="0" presId="urn:microsoft.com/office/officeart/2005/8/layout/orgChart1"/>
    <dgm:cxn modelId="{B86FCB14-25B7-475A-8C47-BC173F0E77AF}" srcId="{9E9F3E6F-0389-48FC-9B9F-62BC858CFE7E}" destId="{6493D6B0-D513-495B-9D40-454BEA63BC10}" srcOrd="3" destOrd="0" parTransId="{668BBFC3-BA61-4CCA-B826-0FA42675D0C1}" sibTransId="{4400C551-AF88-43AD-A631-34E90F4E756E}"/>
    <dgm:cxn modelId="{DED4D414-9D68-4DC0-9F61-2995C73BC1F6}" type="presOf" srcId="{561C13C4-36F2-4E7C-B48C-7B3DA16A2547}" destId="{21DCE6E6-57F9-471E-AE66-28DC9A171B06}" srcOrd="1" destOrd="0" presId="urn:microsoft.com/office/officeart/2005/8/layout/orgChart1"/>
    <dgm:cxn modelId="{15F24D19-7AA3-4EDF-8BD0-E6156B867092}" type="presOf" srcId="{407BEB43-BCEC-48E4-9EBD-BE6BDAE88BA0}" destId="{18CCEA49-C03F-4A33-8893-C4D025A6742F}" srcOrd="0" destOrd="0" presId="urn:microsoft.com/office/officeart/2005/8/layout/orgChart1"/>
    <dgm:cxn modelId="{10C38C1B-A8E0-4B63-9447-D1D29BF554DB}" type="presOf" srcId="{AC63CA95-06D8-408D-A51D-EA954D3E33AD}" destId="{0A13BC8D-EBE2-4B50-BD52-607D90716EEB}" srcOrd="1" destOrd="0" presId="urn:microsoft.com/office/officeart/2005/8/layout/orgChart1"/>
    <dgm:cxn modelId="{AC072723-18C1-4D34-BAB9-C3DAEACE791B}" type="presOf" srcId="{407BEB43-BCEC-48E4-9EBD-BE6BDAE88BA0}" destId="{1717BA7A-F5E1-4281-932D-400E9AFA69A1}" srcOrd="1" destOrd="0" presId="urn:microsoft.com/office/officeart/2005/8/layout/orgChart1"/>
    <dgm:cxn modelId="{CBD45736-3F4F-4F8C-866D-CE593AAA22B6}" type="presOf" srcId="{5123393E-5DC2-4893-AD9F-757F9D2B0066}" destId="{C55B7257-7044-4557-A5FE-BAB5C8F9BFC1}" srcOrd="0" destOrd="0" presId="urn:microsoft.com/office/officeart/2005/8/layout/orgChart1"/>
    <dgm:cxn modelId="{7EAE9236-AB69-472B-858C-1A9CF5E99560}" type="presOf" srcId="{4FF8F66E-FA6C-4881-A65D-7E0B52926A84}" destId="{270C50D3-D89B-4254-AB9F-83AA2766B374}" srcOrd="1" destOrd="0" presId="urn:microsoft.com/office/officeart/2005/8/layout/orgChart1"/>
    <dgm:cxn modelId="{7A9B2E3A-2735-469D-8457-AA538DA56C26}" srcId="{9E9F3E6F-0389-48FC-9B9F-62BC858CFE7E}" destId="{AC63CA95-06D8-408D-A51D-EA954D3E33AD}" srcOrd="0" destOrd="0" parTransId="{B2921529-A135-487D-A485-92E1A68B96AD}" sibTransId="{11DB8262-2CC0-4A91-8546-7E2141AB34B2}"/>
    <dgm:cxn modelId="{E8F6815C-0CDE-40F1-8524-C56E7CDCD2DC}" srcId="{9E9F3E6F-0389-48FC-9B9F-62BC858CFE7E}" destId="{4CCCA6F8-19AA-4225-8719-DB6F7861B1CB}" srcOrd="1" destOrd="0" parTransId="{4DAB0CD9-5BEB-4EA7-9A7B-209690B5B83D}" sibTransId="{BAC45DD7-8E40-4250-B562-30F9E025D481}"/>
    <dgm:cxn modelId="{1153A763-D23F-4837-9BBA-3AA7ED3EC183}" type="presOf" srcId="{6493D6B0-D513-495B-9D40-454BEA63BC10}" destId="{1D1B8B92-C124-499F-AAE6-6412EAA8B9C5}" srcOrd="0" destOrd="0" presId="urn:microsoft.com/office/officeart/2005/8/layout/orgChart1"/>
    <dgm:cxn modelId="{D6B4EC63-50E4-49E8-83FA-5A9FB7A2F12F}" type="presOf" srcId="{9B98B257-BE89-4B68-B8CF-E673BF231F3F}" destId="{D544A9CD-DB81-4BAF-B6BB-9A6FA09CE38B}" srcOrd="0" destOrd="0" presId="urn:microsoft.com/office/officeart/2005/8/layout/orgChart1"/>
    <dgm:cxn modelId="{667B5768-BC0B-4B77-A8B6-8F4D261372CF}" type="presOf" srcId="{9E9F3E6F-0389-48FC-9B9F-62BC858CFE7E}" destId="{48925BD7-C108-4E35-B08D-A0EF55850620}" srcOrd="1" destOrd="0" presId="urn:microsoft.com/office/officeart/2005/8/layout/orgChart1"/>
    <dgm:cxn modelId="{C587FE49-0CF4-4DA0-A4AD-06F4B14E5B9D}" type="presOf" srcId="{9ECE8543-1BF6-43EF-BAF0-E46C5A1C9DEA}" destId="{FE809A12-2606-4A12-B211-BD61558DF369}" srcOrd="1" destOrd="0" presId="urn:microsoft.com/office/officeart/2005/8/layout/orgChart1"/>
    <dgm:cxn modelId="{7571214A-49FF-46B1-A058-8571025DD3CA}" type="presOf" srcId="{AC63CA95-06D8-408D-A51D-EA954D3E33AD}" destId="{D0FCE146-1A83-4D4C-B215-7DC8ED150E6E}" srcOrd="0" destOrd="0" presId="urn:microsoft.com/office/officeart/2005/8/layout/orgChart1"/>
    <dgm:cxn modelId="{3625336B-0D0D-4DB1-928E-496ACCBD1894}" type="presOf" srcId="{9ADC47C7-6B77-43A5-85E7-BD6BCA9515A1}" destId="{D0CCA80C-95F2-40D4-9A12-44782183CD6C}" srcOrd="1" destOrd="0" presId="urn:microsoft.com/office/officeart/2005/8/layout/orgChart1"/>
    <dgm:cxn modelId="{155E904D-D204-4062-BC21-AF996D3F04AA}" type="presOf" srcId="{9E9F3E6F-0389-48FC-9B9F-62BC858CFE7E}" destId="{ADD3999D-5A89-47C6-97AA-1E6565F51023}" srcOrd="0" destOrd="0" presId="urn:microsoft.com/office/officeart/2005/8/layout/orgChart1"/>
    <dgm:cxn modelId="{E792904D-CCBA-4457-B300-CB64B6CAD17B}" type="presOf" srcId="{6493D6B0-D513-495B-9D40-454BEA63BC10}" destId="{990C4C14-D909-4BE7-A2F6-40CC48495F56}" srcOrd="1" destOrd="0" presId="urn:microsoft.com/office/officeart/2005/8/layout/orgChart1"/>
    <dgm:cxn modelId="{CAD52F6E-FD20-491F-A15F-4284CE41C5DC}" type="presOf" srcId="{9ADC47C7-6B77-43A5-85E7-BD6BCA9515A1}" destId="{4EBE5AB6-A4EA-45A5-AAC7-4CFD4E13B0D8}" srcOrd="0" destOrd="0" presId="urn:microsoft.com/office/officeart/2005/8/layout/orgChart1"/>
    <dgm:cxn modelId="{472D8350-3DF8-4B54-9048-BDC8B17962E9}" type="presOf" srcId="{9ECE8543-1BF6-43EF-BAF0-E46C5A1C9DEA}" destId="{F2F566CB-A5A7-499C-9989-F08E6C2DF7B8}" srcOrd="0" destOrd="0" presId="urn:microsoft.com/office/officeart/2005/8/layout/orgChart1"/>
    <dgm:cxn modelId="{8592E577-4E1D-4309-B16A-C721F520CA41}" type="presOf" srcId="{4FF8F66E-FA6C-4881-A65D-7E0B52926A84}" destId="{EF425715-BB26-421B-8568-B80971BF1CFB}" srcOrd="0" destOrd="0" presId="urn:microsoft.com/office/officeart/2005/8/layout/orgChart1"/>
    <dgm:cxn modelId="{E2789578-C7BD-4B58-B21A-CF37D363815D}" srcId="{9ADC47C7-6B77-43A5-85E7-BD6BCA9515A1}" destId="{9E9F3E6F-0389-48FC-9B9F-62BC858CFE7E}" srcOrd="0" destOrd="0" parTransId="{A836C150-F3E2-4A5F-AE26-A7A67C0B212A}" sibTransId="{9961AAD0-D396-4EE5-B966-16E34B3DB47F}"/>
    <dgm:cxn modelId="{B53DDE7A-DC5F-4261-BDDF-7755AE9BAE94}" srcId="{9E9F3E6F-0389-48FC-9B9F-62BC858CFE7E}" destId="{9A55A091-C244-4F00-B07E-744CDB1892FB}" srcOrd="4" destOrd="0" parTransId="{74B0E671-78E4-4B31-99F0-B637AE3D0FF7}" sibTransId="{9DA5C010-8629-4DED-93BD-5661146C120A}"/>
    <dgm:cxn modelId="{ACC3BF7B-3C17-4442-85CB-D674D9BD16D7}" type="presOf" srcId="{74B0E671-78E4-4B31-99F0-B637AE3D0FF7}" destId="{34966619-1037-4A55-9E4C-DEEC72168866}" srcOrd="0" destOrd="0" presId="urn:microsoft.com/office/officeart/2005/8/layout/orgChart1"/>
    <dgm:cxn modelId="{CE9B6A7F-74BC-46C8-B24D-D242F21CEFCD}" type="presOf" srcId="{B2C8B2BA-711B-4BA8-82EB-574895BF009A}" destId="{6DB5A5DB-3867-4788-89B3-35B580485B14}" srcOrd="1" destOrd="0" presId="urn:microsoft.com/office/officeart/2005/8/layout/orgChart1"/>
    <dgm:cxn modelId="{27E39181-04DB-41DB-8FE8-D55610200494}" type="presOf" srcId="{9A55A091-C244-4F00-B07E-744CDB1892FB}" destId="{90C11A6C-8B48-4661-8AEC-8B2D44FA46B7}" srcOrd="1" destOrd="0" presId="urn:microsoft.com/office/officeart/2005/8/layout/orgChart1"/>
    <dgm:cxn modelId="{4E745A89-4EE5-4A49-B7B9-CAB7B81B2A35}" type="presOf" srcId="{9A55A091-C244-4F00-B07E-744CDB1892FB}" destId="{6E797FE4-D004-4A8F-B9BF-5099025B73B9}" srcOrd="0" destOrd="0" presId="urn:microsoft.com/office/officeart/2005/8/layout/orgChart1"/>
    <dgm:cxn modelId="{BB8B098B-17ED-4425-96BD-DFF02F3EAAD7}" type="presOf" srcId="{B2C8B2BA-711B-4BA8-82EB-574895BF009A}" destId="{2CA4FE91-6D6F-41FF-8E88-4F179DDD69FD}" srcOrd="0" destOrd="0" presId="urn:microsoft.com/office/officeart/2005/8/layout/orgChart1"/>
    <dgm:cxn modelId="{08F6868F-715D-4641-AA59-601EB1832B57}" type="presOf" srcId="{4DAB0CD9-5BEB-4EA7-9A7B-209690B5B83D}" destId="{4D337D99-12F2-4C3B-B274-CC9BC06675BB}" srcOrd="0" destOrd="0" presId="urn:microsoft.com/office/officeart/2005/8/layout/orgChart1"/>
    <dgm:cxn modelId="{25D8A093-2CE1-496D-836E-4D49DCB7589D}" type="presOf" srcId="{B2921529-A135-487D-A485-92E1A68B96AD}" destId="{526B12D6-FEA4-46B0-BE22-642AC897B068}" srcOrd="0" destOrd="0" presId="urn:microsoft.com/office/officeart/2005/8/layout/orgChart1"/>
    <dgm:cxn modelId="{AAC7B495-3CEE-4ABA-8CBA-81D0E4D1EB2B}" type="presOf" srcId="{BACB6ACD-7E29-4237-9729-2F3F0D495604}" destId="{AA8736A5-D273-475B-AA5F-772C2AE31292}" srcOrd="0" destOrd="0" presId="urn:microsoft.com/office/officeart/2005/8/layout/orgChart1"/>
    <dgm:cxn modelId="{248ACE95-0BB6-4D64-B6EB-A906EE051C3D}" type="presOf" srcId="{9497D6CE-0A28-4446-9A11-42EBC02D6C43}" destId="{15DCC3AA-F039-4BC4-8D13-7487CFF75961}" srcOrd="0" destOrd="0" presId="urn:microsoft.com/office/officeart/2005/8/layout/orgChart1"/>
    <dgm:cxn modelId="{E7A8B79B-6D09-4AB2-B4FB-1A1562D0980A}" type="presOf" srcId="{3D203524-3270-4AC2-97D9-5ECEBBB08026}" destId="{3FD59C99-5F0D-414A-B40A-59E8A42B02E4}" srcOrd="1" destOrd="0" presId="urn:microsoft.com/office/officeart/2005/8/layout/orgChart1"/>
    <dgm:cxn modelId="{3F7ED6A6-314A-4D45-AAD7-6B838FB93B4F}" type="presOf" srcId="{3D203524-3270-4AC2-97D9-5ECEBBB08026}" destId="{7343C887-A537-4486-9EB4-E9E1E6EE5062}" srcOrd="0" destOrd="0" presId="urn:microsoft.com/office/officeart/2005/8/layout/orgChart1"/>
    <dgm:cxn modelId="{66ECBFAF-60E6-46EE-8D49-617F0B128435}" srcId="{E71404A6-2D0E-432E-88F7-CDA7E09E5543}" destId="{5123393E-5DC2-4893-AD9F-757F9D2B0066}" srcOrd="1" destOrd="0" parTransId="{68ABA7F5-C4E0-4758-A3C2-0DC1051D671F}" sibTransId="{80D0B564-1B7E-4085-9FD0-A5D39B48FB56}"/>
    <dgm:cxn modelId="{854DADB0-244E-4BDA-B6EA-B3AE646874D0}" srcId="{4CCCA6F8-19AA-4225-8719-DB6F7861B1CB}" destId="{407BEB43-BCEC-48E4-9EBD-BE6BDAE88BA0}" srcOrd="0" destOrd="0" parTransId="{ECD1435A-323E-45D7-AF7D-1C7E14E6F267}" sibTransId="{34E88385-87F9-4836-BC98-A5D1B5D96BF0}"/>
    <dgm:cxn modelId="{5C5B23B5-5C50-4697-A2DB-36117EEEAB7A}" type="presOf" srcId="{4CCCA6F8-19AA-4225-8719-DB6F7861B1CB}" destId="{FE88F4ED-128B-4F1E-AF87-007EA3DE53F9}" srcOrd="0" destOrd="0" presId="urn:microsoft.com/office/officeart/2005/8/layout/orgChart1"/>
    <dgm:cxn modelId="{8250F0B8-EE99-49C7-82A7-82F993DA4B90}" type="presOf" srcId="{E71404A6-2D0E-432E-88F7-CDA7E09E5543}" destId="{54D95429-8990-4EEB-9608-FB9DF57D7FE3}" srcOrd="0" destOrd="0" presId="urn:microsoft.com/office/officeart/2005/8/layout/orgChart1"/>
    <dgm:cxn modelId="{B55764BB-D469-4705-A432-597D3F1611B0}" srcId="{4CCCA6F8-19AA-4225-8719-DB6F7861B1CB}" destId="{749FE391-248F-499C-8F48-6317665C17CA}" srcOrd="1" destOrd="0" parTransId="{BACB6ACD-7E29-4237-9729-2F3F0D495604}" sibTransId="{B846EFAE-969C-48A9-8B48-31FAACEB1145}"/>
    <dgm:cxn modelId="{4024E5C6-E3ED-4AA6-AE49-C4EF7C88A6A6}" type="presOf" srcId="{668BBFC3-BA61-4CCA-B826-0FA42675D0C1}" destId="{4A74899D-8FE4-47A8-A868-60289C911879}" srcOrd="0" destOrd="0" presId="urn:microsoft.com/office/officeart/2005/8/layout/orgChart1"/>
    <dgm:cxn modelId="{88D549CC-69B2-463E-9F60-2E36AAD78F78}" srcId="{4CCCA6F8-19AA-4225-8719-DB6F7861B1CB}" destId="{561C13C4-36F2-4E7C-B48C-7B3DA16A2547}" srcOrd="2" destOrd="0" parTransId="{0A326BE9-EDD1-4824-A3ED-C1774FB011BA}" sibTransId="{68E646B8-818A-48AD-94A6-9108A47DF287}"/>
    <dgm:cxn modelId="{B8F491CD-A5A3-4015-8B07-A1DB30BD246F}" srcId="{4CCCA6F8-19AA-4225-8719-DB6F7861B1CB}" destId="{B2C8B2BA-711B-4BA8-82EB-574895BF009A}" srcOrd="3" destOrd="0" parTransId="{9497D6CE-0A28-4446-9A11-42EBC02D6C43}" sibTransId="{5B733A13-F9B3-405C-960F-DA1E9C201869}"/>
    <dgm:cxn modelId="{6813F7D6-8C4B-464F-A375-EF21803FD5D3}" type="presOf" srcId="{749FE391-248F-499C-8F48-6317665C17CA}" destId="{3EBBF2F6-2095-4535-B369-98CB09578275}" srcOrd="1" destOrd="0" presId="urn:microsoft.com/office/officeart/2005/8/layout/orgChart1"/>
    <dgm:cxn modelId="{6BC437DB-28CD-4D81-B3E9-37D2B418FDA0}" srcId="{9E9F3E6F-0389-48FC-9B9F-62BC858CFE7E}" destId="{3D203524-3270-4AC2-97D9-5ECEBBB08026}" srcOrd="2" destOrd="0" parTransId="{9B98B257-BE89-4B68-B8CF-E673BF231F3F}" sibTransId="{F561E10E-AA4B-4545-9BA3-8932FB49FE68}"/>
    <dgm:cxn modelId="{9530D5DD-C978-4A6D-BA78-B504F14FB8C1}" type="presOf" srcId="{561C13C4-36F2-4E7C-B48C-7B3DA16A2547}" destId="{92A8D605-5C98-403E-89BD-74FD8B5B9E4D}" srcOrd="0" destOrd="0" presId="urn:microsoft.com/office/officeart/2005/8/layout/orgChart1"/>
    <dgm:cxn modelId="{ACAAB5EA-F89E-4545-B420-7A9BB3832162}" type="presOf" srcId="{5123393E-5DC2-4893-AD9F-757F9D2B0066}" destId="{4272F175-04F3-496C-AA54-4A296731BD36}" srcOrd="1" destOrd="0" presId="urn:microsoft.com/office/officeart/2005/8/layout/orgChart1"/>
    <dgm:cxn modelId="{01D575EB-2E2E-4BD9-9CCB-AD0928C007DA}" srcId="{E71404A6-2D0E-432E-88F7-CDA7E09E5543}" destId="{4FF8F66E-FA6C-4881-A65D-7E0B52926A84}" srcOrd="2" destOrd="0" parTransId="{EDFBC144-8EB9-4519-86D7-439A3C4F5A05}" sibTransId="{8522EB8A-FEE4-4EE3-BD98-0A521CF435FD}"/>
    <dgm:cxn modelId="{822877EC-9331-462D-8C12-495E9C617D39}" type="presOf" srcId="{ECD1435A-323E-45D7-AF7D-1C7E14E6F267}" destId="{C48968F8-CD79-4A9E-8666-C590EDF41344}" srcOrd="0" destOrd="0" presId="urn:microsoft.com/office/officeart/2005/8/layout/orgChart1"/>
    <dgm:cxn modelId="{9BC88FF3-9D4E-4304-9AA2-C1F15F8E3556}" type="presOf" srcId="{0A326BE9-EDD1-4824-A3ED-C1774FB011BA}" destId="{7712E432-4AB8-4462-A86C-EF00793BB02F}" srcOrd="0" destOrd="0" presId="urn:microsoft.com/office/officeart/2005/8/layout/orgChart1"/>
    <dgm:cxn modelId="{3CD29EF6-051E-43E4-B3E5-B8F3AD50600C}" type="presOf" srcId="{4CCCA6F8-19AA-4225-8719-DB6F7861B1CB}" destId="{E40E5FC3-6761-426E-81DC-DA1DD4079967}" srcOrd="1" destOrd="0" presId="urn:microsoft.com/office/officeart/2005/8/layout/orgChart1"/>
    <dgm:cxn modelId="{EAF98CF9-601B-4CD9-B118-1FFEA35CB957}" srcId="{E71404A6-2D0E-432E-88F7-CDA7E09E5543}" destId="{9ECE8543-1BF6-43EF-BAF0-E46C5A1C9DEA}" srcOrd="3" destOrd="0" parTransId="{6086938D-FD71-4A69-BC59-57A41812FDC4}" sibTransId="{7B33EBF7-0A6C-44BF-BDCE-05F25C1BED8A}"/>
    <dgm:cxn modelId="{3F7FE5FF-3B42-4782-8863-FE9A51979069}" srcId="{E71404A6-2D0E-432E-88F7-CDA7E09E5543}" destId="{9ADC47C7-6B77-43A5-85E7-BD6BCA9515A1}" srcOrd="0" destOrd="0" parTransId="{AA7867F7-EA93-4D67-880B-4E8CE0DFF94E}" sibTransId="{06B31DF5-E2F8-4BA4-AD85-B1AB4F2AAD52}"/>
    <dgm:cxn modelId="{F0F057AF-22E7-4BF7-AAB7-485B8DB34BB8}" type="presParOf" srcId="{54D95429-8990-4EEB-9608-FB9DF57D7FE3}" destId="{FD2C6218-349F-42E7-9EF7-5BDBAE874023}" srcOrd="0" destOrd="0" presId="urn:microsoft.com/office/officeart/2005/8/layout/orgChart1"/>
    <dgm:cxn modelId="{37593B65-5E13-4DD8-B499-B7B4A2359286}" type="presParOf" srcId="{FD2C6218-349F-42E7-9EF7-5BDBAE874023}" destId="{6707CBA5-2205-45E8-A7A8-2217B6B27E86}" srcOrd="0" destOrd="0" presId="urn:microsoft.com/office/officeart/2005/8/layout/orgChart1"/>
    <dgm:cxn modelId="{A61E4516-1656-40E6-AF4B-1E10EEDA7E90}" type="presParOf" srcId="{6707CBA5-2205-45E8-A7A8-2217B6B27E86}" destId="{4EBE5AB6-A4EA-45A5-AAC7-4CFD4E13B0D8}" srcOrd="0" destOrd="0" presId="urn:microsoft.com/office/officeart/2005/8/layout/orgChart1"/>
    <dgm:cxn modelId="{3932346A-0017-48E7-A5FD-DF68894C0AA5}" type="presParOf" srcId="{6707CBA5-2205-45E8-A7A8-2217B6B27E86}" destId="{D0CCA80C-95F2-40D4-9A12-44782183CD6C}" srcOrd="1" destOrd="0" presId="urn:microsoft.com/office/officeart/2005/8/layout/orgChart1"/>
    <dgm:cxn modelId="{5EA134B4-8315-40CC-AD26-6F0DE5C7FC76}" type="presParOf" srcId="{FD2C6218-349F-42E7-9EF7-5BDBAE874023}" destId="{A7CE5885-FEAF-4271-86AF-6BFFF84F1B50}" srcOrd="1" destOrd="0" presId="urn:microsoft.com/office/officeart/2005/8/layout/orgChart1"/>
    <dgm:cxn modelId="{E2C9A80F-2C7B-4AA8-9051-13911EA8052D}" type="presParOf" srcId="{A7CE5885-FEAF-4271-86AF-6BFFF84F1B50}" destId="{392EDC4F-3962-4FDF-9E7D-D498CF93C073}" srcOrd="0" destOrd="0" presId="urn:microsoft.com/office/officeart/2005/8/layout/orgChart1"/>
    <dgm:cxn modelId="{47C8489A-585D-4400-9DA9-509CB1BC2A85}" type="presParOf" srcId="{A7CE5885-FEAF-4271-86AF-6BFFF84F1B50}" destId="{6FAFC5E3-6123-4F46-837D-1438168DC195}" srcOrd="1" destOrd="0" presId="urn:microsoft.com/office/officeart/2005/8/layout/orgChart1"/>
    <dgm:cxn modelId="{56632293-BA5B-4906-85D2-6A4710F408DB}" type="presParOf" srcId="{6FAFC5E3-6123-4F46-837D-1438168DC195}" destId="{971BECF4-B140-4749-9747-7E4C716177C3}" srcOrd="0" destOrd="0" presId="urn:microsoft.com/office/officeart/2005/8/layout/orgChart1"/>
    <dgm:cxn modelId="{3B91071C-7849-4708-9966-109269A04D8F}" type="presParOf" srcId="{971BECF4-B140-4749-9747-7E4C716177C3}" destId="{ADD3999D-5A89-47C6-97AA-1E6565F51023}" srcOrd="0" destOrd="0" presId="urn:microsoft.com/office/officeart/2005/8/layout/orgChart1"/>
    <dgm:cxn modelId="{A46EAD69-D9D6-4BEB-B0AF-D55B15C8DA39}" type="presParOf" srcId="{971BECF4-B140-4749-9747-7E4C716177C3}" destId="{48925BD7-C108-4E35-B08D-A0EF55850620}" srcOrd="1" destOrd="0" presId="urn:microsoft.com/office/officeart/2005/8/layout/orgChart1"/>
    <dgm:cxn modelId="{10175D49-A040-470E-B346-A15F608CD500}" type="presParOf" srcId="{6FAFC5E3-6123-4F46-837D-1438168DC195}" destId="{8DB5DE1C-19B1-4E9B-AB11-7F0450CB9CB2}" srcOrd="1" destOrd="0" presId="urn:microsoft.com/office/officeart/2005/8/layout/orgChart1"/>
    <dgm:cxn modelId="{576B0E86-3F54-495E-A9AD-EC54C8D27006}" type="presParOf" srcId="{8DB5DE1C-19B1-4E9B-AB11-7F0450CB9CB2}" destId="{526B12D6-FEA4-46B0-BE22-642AC897B068}" srcOrd="0" destOrd="0" presId="urn:microsoft.com/office/officeart/2005/8/layout/orgChart1"/>
    <dgm:cxn modelId="{35A021AC-D95A-4944-BC04-6B0215190A7A}" type="presParOf" srcId="{8DB5DE1C-19B1-4E9B-AB11-7F0450CB9CB2}" destId="{C5D1ADBF-7FEC-420B-9ADD-DE51A648F044}" srcOrd="1" destOrd="0" presId="urn:microsoft.com/office/officeart/2005/8/layout/orgChart1"/>
    <dgm:cxn modelId="{5A6786FE-B278-4E2B-A39B-F2AF438F0EDB}" type="presParOf" srcId="{C5D1ADBF-7FEC-420B-9ADD-DE51A648F044}" destId="{75B59F84-AB90-4769-BF4B-20735E8EB291}" srcOrd="0" destOrd="0" presId="urn:microsoft.com/office/officeart/2005/8/layout/orgChart1"/>
    <dgm:cxn modelId="{D01C0DD9-3A1E-4085-82A2-B67BFE69F109}" type="presParOf" srcId="{75B59F84-AB90-4769-BF4B-20735E8EB291}" destId="{D0FCE146-1A83-4D4C-B215-7DC8ED150E6E}" srcOrd="0" destOrd="0" presId="urn:microsoft.com/office/officeart/2005/8/layout/orgChart1"/>
    <dgm:cxn modelId="{23CEB526-47EB-4614-9A99-3AD5AFBFA1A6}" type="presParOf" srcId="{75B59F84-AB90-4769-BF4B-20735E8EB291}" destId="{0A13BC8D-EBE2-4B50-BD52-607D90716EEB}" srcOrd="1" destOrd="0" presId="urn:microsoft.com/office/officeart/2005/8/layout/orgChart1"/>
    <dgm:cxn modelId="{50063DE7-4B85-4BCC-89BC-E0424E9570F9}" type="presParOf" srcId="{C5D1ADBF-7FEC-420B-9ADD-DE51A648F044}" destId="{CD479683-88C3-4AFD-90A7-3EB06B4442AF}" srcOrd="1" destOrd="0" presId="urn:microsoft.com/office/officeart/2005/8/layout/orgChart1"/>
    <dgm:cxn modelId="{703788B2-F9A3-483B-858F-812FF31F8E24}" type="presParOf" srcId="{C5D1ADBF-7FEC-420B-9ADD-DE51A648F044}" destId="{F98ECA07-9E7F-43D9-9725-C4EC355B2C1C}" srcOrd="2" destOrd="0" presId="urn:microsoft.com/office/officeart/2005/8/layout/orgChart1"/>
    <dgm:cxn modelId="{922FAF6B-58DC-465E-A15B-2BB1F711B623}" type="presParOf" srcId="{8DB5DE1C-19B1-4E9B-AB11-7F0450CB9CB2}" destId="{4D337D99-12F2-4C3B-B274-CC9BC06675BB}" srcOrd="2" destOrd="0" presId="urn:microsoft.com/office/officeart/2005/8/layout/orgChart1"/>
    <dgm:cxn modelId="{FEF96A43-81B4-4B35-B707-1D0184547B89}" type="presParOf" srcId="{8DB5DE1C-19B1-4E9B-AB11-7F0450CB9CB2}" destId="{38361574-63F1-4754-A5D8-E3362F01BE06}" srcOrd="3" destOrd="0" presId="urn:microsoft.com/office/officeart/2005/8/layout/orgChart1"/>
    <dgm:cxn modelId="{E5039CB6-1486-42D9-9349-64C2BEA70D8E}" type="presParOf" srcId="{38361574-63F1-4754-A5D8-E3362F01BE06}" destId="{ECECCCC3-5BA1-4C5A-9D93-8F5B76A62A5B}" srcOrd="0" destOrd="0" presId="urn:microsoft.com/office/officeart/2005/8/layout/orgChart1"/>
    <dgm:cxn modelId="{51DFC3F0-403F-4D6B-8D73-814EDD913D8D}" type="presParOf" srcId="{ECECCCC3-5BA1-4C5A-9D93-8F5B76A62A5B}" destId="{FE88F4ED-128B-4F1E-AF87-007EA3DE53F9}" srcOrd="0" destOrd="0" presId="urn:microsoft.com/office/officeart/2005/8/layout/orgChart1"/>
    <dgm:cxn modelId="{129FEF16-1CB0-4294-BA68-18167AC61403}" type="presParOf" srcId="{ECECCCC3-5BA1-4C5A-9D93-8F5B76A62A5B}" destId="{E40E5FC3-6761-426E-81DC-DA1DD4079967}" srcOrd="1" destOrd="0" presId="urn:microsoft.com/office/officeart/2005/8/layout/orgChart1"/>
    <dgm:cxn modelId="{551E3762-85B3-4570-82C4-A5460B3BF291}" type="presParOf" srcId="{38361574-63F1-4754-A5D8-E3362F01BE06}" destId="{139F4D20-6CDE-449D-8A7E-25BDE38D1046}" srcOrd="1" destOrd="0" presId="urn:microsoft.com/office/officeart/2005/8/layout/orgChart1"/>
    <dgm:cxn modelId="{E28F849E-1CC8-41E1-8564-8D002B143AD7}" type="presParOf" srcId="{139F4D20-6CDE-449D-8A7E-25BDE38D1046}" destId="{C48968F8-CD79-4A9E-8666-C590EDF41344}" srcOrd="0" destOrd="0" presId="urn:microsoft.com/office/officeart/2005/8/layout/orgChart1"/>
    <dgm:cxn modelId="{DC286E62-1223-41B4-B022-7322A1CED87E}" type="presParOf" srcId="{139F4D20-6CDE-449D-8A7E-25BDE38D1046}" destId="{BB89181F-7163-497A-846C-C8C8CF04404A}" srcOrd="1" destOrd="0" presId="urn:microsoft.com/office/officeart/2005/8/layout/orgChart1"/>
    <dgm:cxn modelId="{87534483-3A66-4154-92BC-CF9F6EF765E3}" type="presParOf" srcId="{BB89181F-7163-497A-846C-C8C8CF04404A}" destId="{EC029307-2869-4282-8D91-C902D38E340A}" srcOrd="0" destOrd="0" presId="urn:microsoft.com/office/officeart/2005/8/layout/orgChart1"/>
    <dgm:cxn modelId="{FC228B11-266D-4B4D-A0E8-4EECBB705148}" type="presParOf" srcId="{EC029307-2869-4282-8D91-C902D38E340A}" destId="{18CCEA49-C03F-4A33-8893-C4D025A6742F}" srcOrd="0" destOrd="0" presId="urn:microsoft.com/office/officeart/2005/8/layout/orgChart1"/>
    <dgm:cxn modelId="{1EB0EAA9-1199-4834-8E76-F40380BA026B}" type="presParOf" srcId="{EC029307-2869-4282-8D91-C902D38E340A}" destId="{1717BA7A-F5E1-4281-932D-400E9AFA69A1}" srcOrd="1" destOrd="0" presId="urn:microsoft.com/office/officeart/2005/8/layout/orgChart1"/>
    <dgm:cxn modelId="{0231BDB9-B2C4-41A2-AA6D-F3C8C459EE14}" type="presParOf" srcId="{BB89181F-7163-497A-846C-C8C8CF04404A}" destId="{00912BCD-E56E-4ABB-99ED-46AAEA6D6DB0}" srcOrd="1" destOrd="0" presId="urn:microsoft.com/office/officeart/2005/8/layout/orgChart1"/>
    <dgm:cxn modelId="{4DC95256-4063-4C70-AC8E-2B7952FF3101}" type="presParOf" srcId="{BB89181F-7163-497A-846C-C8C8CF04404A}" destId="{072456A5-0324-41B5-A4FE-72A938F85AB0}" srcOrd="2" destOrd="0" presId="urn:microsoft.com/office/officeart/2005/8/layout/orgChart1"/>
    <dgm:cxn modelId="{4504634F-6464-4628-BC75-37EB9F35A6A4}" type="presParOf" srcId="{139F4D20-6CDE-449D-8A7E-25BDE38D1046}" destId="{AA8736A5-D273-475B-AA5F-772C2AE31292}" srcOrd="2" destOrd="0" presId="urn:microsoft.com/office/officeart/2005/8/layout/orgChart1"/>
    <dgm:cxn modelId="{C0990277-D707-44AC-8D33-586D1A5ADE91}" type="presParOf" srcId="{139F4D20-6CDE-449D-8A7E-25BDE38D1046}" destId="{A3D13CDB-77AD-4445-B02B-45E0238CA1AA}" srcOrd="3" destOrd="0" presId="urn:microsoft.com/office/officeart/2005/8/layout/orgChart1"/>
    <dgm:cxn modelId="{2CA04388-E326-4398-A765-FAFE245F54CA}" type="presParOf" srcId="{A3D13CDB-77AD-4445-B02B-45E0238CA1AA}" destId="{9BCAEC03-AC3C-4586-81CE-90CE94A9E55D}" srcOrd="0" destOrd="0" presId="urn:microsoft.com/office/officeart/2005/8/layout/orgChart1"/>
    <dgm:cxn modelId="{CB7085D7-361C-458C-AB2A-EC37DA313A07}" type="presParOf" srcId="{9BCAEC03-AC3C-4586-81CE-90CE94A9E55D}" destId="{F536234B-5B61-4FE5-8377-CA0193C6A345}" srcOrd="0" destOrd="0" presId="urn:microsoft.com/office/officeart/2005/8/layout/orgChart1"/>
    <dgm:cxn modelId="{DAAE14D3-33D5-4857-96DF-3256F048C641}" type="presParOf" srcId="{9BCAEC03-AC3C-4586-81CE-90CE94A9E55D}" destId="{3EBBF2F6-2095-4535-B369-98CB09578275}" srcOrd="1" destOrd="0" presId="urn:microsoft.com/office/officeart/2005/8/layout/orgChart1"/>
    <dgm:cxn modelId="{986748E4-48F0-46B4-9876-E6A330A4BCCA}" type="presParOf" srcId="{A3D13CDB-77AD-4445-B02B-45E0238CA1AA}" destId="{C034D8C0-D02B-4052-9E0A-BC6EB73E9E16}" srcOrd="1" destOrd="0" presId="urn:microsoft.com/office/officeart/2005/8/layout/orgChart1"/>
    <dgm:cxn modelId="{34B67941-17DB-453D-8E90-888EB71EAC4D}" type="presParOf" srcId="{A3D13CDB-77AD-4445-B02B-45E0238CA1AA}" destId="{62CFAAC7-CD41-4B93-A360-6BFEEE338C81}" srcOrd="2" destOrd="0" presId="urn:microsoft.com/office/officeart/2005/8/layout/orgChart1"/>
    <dgm:cxn modelId="{5891C836-4566-49E4-9E1C-7CCC2AF25929}" type="presParOf" srcId="{139F4D20-6CDE-449D-8A7E-25BDE38D1046}" destId="{7712E432-4AB8-4462-A86C-EF00793BB02F}" srcOrd="4" destOrd="0" presId="urn:microsoft.com/office/officeart/2005/8/layout/orgChart1"/>
    <dgm:cxn modelId="{CBB55FFF-D9F1-4D74-9A74-493124DBB541}" type="presParOf" srcId="{139F4D20-6CDE-449D-8A7E-25BDE38D1046}" destId="{E7B65C9A-5B5F-4A93-926C-00B2CC90F161}" srcOrd="5" destOrd="0" presId="urn:microsoft.com/office/officeart/2005/8/layout/orgChart1"/>
    <dgm:cxn modelId="{2D0A4056-D2EA-4797-B78B-15C83266BE4E}" type="presParOf" srcId="{E7B65C9A-5B5F-4A93-926C-00B2CC90F161}" destId="{170BC174-F644-46BC-851C-5D3A29381F56}" srcOrd="0" destOrd="0" presId="urn:microsoft.com/office/officeart/2005/8/layout/orgChart1"/>
    <dgm:cxn modelId="{B5044C42-E9C2-491F-B147-226777A80685}" type="presParOf" srcId="{170BC174-F644-46BC-851C-5D3A29381F56}" destId="{92A8D605-5C98-403E-89BD-74FD8B5B9E4D}" srcOrd="0" destOrd="0" presId="urn:microsoft.com/office/officeart/2005/8/layout/orgChart1"/>
    <dgm:cxn modelId="{A6CF584D-9E21-4EC9-947F-FDC135768F88}" type="presParOf" srcId="{170BC174-F644-46BC-851C-5D3A29381F56}" destId="{21DCE6E6-57F9-471E-AE66-28DC9A171B06}" srcOrd="1" destOrd="0" presId="urn:microsoft.com/office/officeart/2005/8/layout/orgChart1"/>
    <dgm:cxn modelId="{8CD3782A-C93F-4FBC-92DF-00E00E0AB689}" type="presParOf" srcId="{E7B65C9A-5B5F-4A93-926C-00B2CC90F161}" destId="{D5450883-6421-4268-B65E-368D0484AB35}" srcOrd="1" destOrd="0" presId="urn:microsoft.com/office/officeart/2005/8/layout/orgChart1"/>
    <dgm:cxn modelId="{AE5C1901-E4FB-4704-9659-D70741F507C2}" type="presParOf" srcId="{E7B65C9A-5B5F-4A93-926C-00B2CC90F161}" destId="{CF6EEEA1-3650-4304-AD81-5479EACDA7E2}" srcOrd="2" destOrd="0" presId="urn:microsoft.com/office/officeart/2005/8/layout/orgChart1"/>
    <dgm:cxn modelId="{66F90F45-DA31-4984-9C5C-BFE11EDAE2DC}" type="presParOf" srcId="{139F4D20-6CDE-449D-8A7E-25BDE38D1046}" destId="{15DCC3AA-F039-4BC4-8D13-7487CFF75961}" srcOrd="6" destOrd="0" presId="urn:microsoft.com/office/officeart/2005/8/layout/orgChart1"/>
    <dgm:cxn modelId="{2A080A62-87C1-491A-BCB1-7F47A55FFFDB}" type="presParOf" srcId="{139F4D20-6CDE-449D-8A7E-25BDE38D1046}" destId="{7912A799-0F02-4683-8A5F-E77CC57E6A33}" srcOrd="7" destOrd="0" presId="urn:microsoft.com/office/officeart/2005/8/layout/orgChart1"/>
    <dgm:cxn modelId="{6BC6897E-647C-4F5D-B32B-BDABFFF521D0}" type="presParOf" srcId="{7912A799-0F02-4683-8A5F-E77CC57E6A33}" destId="{7C29D957-69E5-4919-9EFD-CD60400DC747}" srcOrd="0" destOrd="0" presId="urn:microsoft.com/office/officeart/2005/8/layout/orgChart1"/>
    <dgm:cxn modelId="{F9B82D36-8F30-4854-8221-8C541D99A133}" type="presParOf" srcId="{7C29D957-69E5-4919-9EFD-CD60400DC747}" destId="{2CA4FE91-6D6F-41FF-8E88-4F179DDD69FD}" srcOrd="0" destOrd="0" presId="urn:microsoft.com/office/officeart/2005/8/layout/orgChart1"/>
    <dgm:cxn modelId="{BAB8CCBD-3663-4DED-9B36-70AD3BC1A13E}" type="presParOf" srcId="{7C29D957-69E5-4919-9EFD-CD60400DC747}" destId="{6DB5A5DB-3867-4788-89B3-35B580485B14}" srcOrd="1" destOrd="0" presId="urn:microsoft.com/office/officeart/2005/8/layout/orgChart1"/>
    <dgm:cxn modelId="{5086BFEE-AE80-4D26-9E19-59486CAB74A8}" type="presParOf" srcId="{7912A799-0F02-4683-8A5F-E77CC57E6A33}" destId="{D7FC3A5D-3979-46AB-AD7C-0939B5A0C191}" srcOrd="1" destOrd="0" presId="urn:microsoft.com/office/officeart/2005/8/layout/orgChart1"/>
    <dgm:cxn modelId="{DFD6E8EA-8DF8-49A8-8061-49513E1FCB34}" type="presParOf" srcId="{7912A799-0F02-4683-8A5F-E77CC57E6A33}" destId="{9BFFC937-F9F9-4630-AC59-D09C6EA78D33}" srcOrd="2" destOrd="0" presId="urn:microsoft.com/office/officeart/2005/8/layout/orgChart1"/>
    <dgm:cxn modelId="{66330B0C-768D-4038-93CD-EDAC9345675F}" type="presParOf" srcId="{38361574-63F1-4754-A5D8-E3362F01BE06}" destId="{6760054E-57DD-4D1D-B910-ACF647B1E6A4}" srcOrd="2" destOrd="0" presId="urn:microsoft.com/office/officeart/2005/8/layout/orgChart1"/>
    <dgm:cxn modelId="{F807A19E-9503-4EB0-B519-680FF5E9AE69}" type="presParOf" srcId="{8DB5DE1C-19B1-4E9B-AB11-7F0450CB9CB2}" destId="{D544A9CD-DB81-4BAF-B6BB-9A6FA09CE38B}" srcOrd="4" destOrd="0" presId="urn:microsoft.com/office/officeart/2005/8/layout/orgChart1"/>
    <dgm:cxn modelId="{6E429897-B6C4-4F51-B038-1F19F9A5D8A3}" type="presParOf" srcId="{8DB5DE1C-19B1-4E9B-AB11-7F0450CB9CB2}" destId="{BD76CA52-1BBF-4A82-8703-71547213E5CC}" srcOrd="5" destOrd="0" presId="urn:microsoft.com/office/officeart/2005/8/layout/orgChart1"/>
    <dgm:cxn modelId="{6495988A-EA45-47CE-8487-96CD42778C70}" type="presParOf" srcId="{BD76CA52-1BBF-4A82-8703-71547213E5CC}" destId="{8EE476AE-48B2-4410-B4F4-881945471CF8}" srcOrd="0" destOrd="0" presId="urn:microsoft.com/office/officeart/2005/8/layout/orgChart1"/>
    <dgm:cxn modelId="{42167108-DBD0-46C0-BCA7-7C1C51E5D9A8}" type="presParOf" srcId="{8EE476AE-48B2-4410-B4F4-881945471CF8}" destId="{7343C887-A537-4486-9EB4-E9E1E6EE5062}" srcOrd="0" destOrd="0" presId="urn:microsoft.com/office/officeart/2005/8/layout/orgChart1"/>
    <dgm:cxn modelId="{C908C3C3-CC89-4EC3-AE83-8C92BAA4CF27}" type="presParOf" srcId="{8EE476AE-48B2-4410-B4F4-881945471CF8}" destId="{3FD59C99-5F0D-414A-B40A-59E8A42B02E4}" srcOrd="1" destOrd="0" presId="urn:microsoft.com/office/officeart/2005/8/layout/orgChart1"/>
    <dgm:cxn modelId="{7FFC9FA6-B59C-40C2-ABF9-F3AC794BA4EC}" type="presParOf" srcId="{BD76CA52-1BBF-4A82-8703-71547213E5CC}" destId="{61F5E982-5610-4003-A32D-05CE6987C26D}" srcOrd="1" destOrd="0" presId="urn:microsoft.com/office/officeart/2005/8/layout/orgChart1"/>
    <dgm:cxn modelId="{6891245F-8B46-4CA4-84ED-97E80B883F85}" type="presParOf" srcId="{BD76CA52-1BBF-4A82-8703-71547213E5CC}" destId="{5A52747B-071F-4634-AA60-537896B428C3}" srcOrd="2" destOrd="0" presId="urn:microsoft.com/office/officeart/2005/8/layout/orgChart1"/>
    <dgm:cxn modelId="{407CE6FF-27E6-4467-A459-3D55907E1348}" type="presParOf" srcId="{8DB5DE1C-19B1-4E9B-AB11-7F0450CB9CB2}" destId="{4A74899D-8FE4-47A8-A868-60289C911879}" srcOrd="6" destOrd="0" presId="urn:microsoft.com/office/officeart/2005/8/layout/orgChart1"/>
    <dgm:cxn modelId="{98E889F1-5800-4A4A-987D-742A4F3162AF}" type="presParOf" srcId="{8DB5DE1C-19B1-4E9B-AB11-7F0450CB9CB2}" destId="{5BF57014-EC48-43DA-9739-4BD6EEE22622}" srcOrd="7" destOrd="0" presId="urn:microsoft.com/office/officeart/2005/8/layout/orgChart1"/>
    <dgm:cxn modelId="{E0EBA0FA-E3C3-4D3E-BEE8-F82C80C608E8}" type="presParOf" srcId="{5BF57014-EC48-43DA-9739-4BD6EEE22622}" destId="{7CD17AA3-F0B3-4938-88B4-2B5AB13939F3}" srcOrd="0" destOrd="0" presId="urn:microsoft.com/office/officeart/2005/8/layout/orgChart1"/>
    <dgm:cxn modelId="{4FF777D4-6C2E-45ED-B7E0-16A82E94D80A}" type="presParOf" srcId="{7CD17AA3-F0B3-4938-88B4-2B5AB13939F3}" destId="{1D1B8B92-C124-499F-AAE6-6412EAA8B9C5}" srcOrd="0" destOrd="0" presId="urn:microsoft.com/office/officeart/2005/8/layout/orgChart1"/>
    <dgm:cxn modelId="{89BA62AC-9EC8-4E01-BEDA-CE6217FF975B}" type="presParOf" srcId="{7CD17AA3-F0B3-4938-88B4-2B5AB13939F3}" destId="{990C4C14-D909-4BE7-A2F6-40CC48495F56}" srcOrd="1" destOrd="0" presId="urn:microsoft.com/office/officeart/2005/8/layout/orgChart1"/>
    <dgm:cxn modelId="{BA1A1981-E230-45D2-A01F-D402F8B4363F}" type="presParOf" srcId="{5BF57014-EC48-43DA-9739-4BD6EEE22622}" destId="{C5848C6D-73D5-4EF1-A87D-EB98B33EFD7F}" srcOrd="1" destOrd="0" presId="urn:microsoft.com/office/officeart/2005/8/layout/orgChart1"/>
    <dgm:cxn modelId="{50D1ED01-31D1-4527-8EAE-19B934119489}" type="presParOf" srcId="{5BF57014-EC48-43DA-9739-4BD6EEE22622}" destId="{223D53F7-A9CB-42C7-BFED-A9D6316AC733}" srcOrd="2" destOrd="0" presId="urn:microsoft.com/office/officeart/2005/8/layout/orgChart1"/>
    <dgm:cxn modelId="{8ABCAEF1-787B-4809-86BE-960C51093172}" type="presParOf" srcId="{8DB5DE1C-19B1-4E9B-AB11-7F0450CB9CB2}" destId="{34966619-1037-4A55-9E4C-DEEC72168866}" srcOrd="8" destOrd="0" presId="urn:microsoft.com/office/officeart/2005/8/layout/orgChart1"/>
    <dgm:cxn modelId="{D2747717-6A5F-4C34-BC5F-D83DE2CFD754}" type="presParOf" srcId="{8DB5DE1C-19B1-4E9B-AB11-7F0450CB9CB2}" destId="{6DCE0A5E-DC95-4EFF-B077-7D122524BF4E}" srcOrd="9" destOrd="0" presId="urn:microsoft.com/office/officeart/2005/8/layout/orgChart1"/>
    <dgm:cxn modelId="{9619EDF9-02F5-4050-BE36-957F5C147C52}" type="presParOf" srcId="{6DCE0A5E-DC95-4EFF-B077-7D122524BF4E}" destId="{2FBD11AF-08D5-41C5-802E-28999ABC1DD6}" srcOrd="0" destOrd="0" presId="urn:microsoft.com/office/officeart/2005/8/layout/orgChart1"/>
    <dgm:cxn modelId="{CA113598-B37D-4A90-8D75-4D0504F6CA15}" type="presParOf" srcId="{2FBD11AF-08D5-41C5-802E-28999ABC1DD6}" destId="{6E797FE4-D004-4A8F-B9BF-5099025B73B9}" srcOrd="0" destOrd="0" presId="urn:microsoft.com/office/officeart/2005/8/layout/orgChart1"/>
    <dgm:cxn modelId="{DF11F497-430F-4878-93B6-CA48290623F7}" type="presParOf" srcId="{2FBD11AF-08D5-41C5-802E-28999ABC1DD6}" destId="{90C11A6C-8B48-4661-8AEC-8B2D44FA46B7}" srcOrd="1" destOrd="0" presId="urn:microsoft.com/office/officeart/2005/8/layout/orgChart1"/>
    <dgm:cxn modelId="{B1CD12B1-D499-45B0-8C9D-B9C87882AEC5}" type="presParOf" srcId="{6DCE0A5E-DC95-4EFF-B077-7D122524BF4E}" destId="{AE3FDC8C-619D-46BE-8A90-D81E47864D1C}" srcOrd="1" destOrd="0" presId="urn:microsoft.com/office/officeart/2005/8/layout/orgChart1"/>
    <dgm:cxn modelId="{4F07FCBA-4D50-41F0-8E96-0454D62E2D2B}" type="presParOf" srcId="{6DCE0A5E-DC95-4EFF-B077-7D122524BF4E}" destId="{C37C7B58-0909-4D38-B57D-2ED20B66A982}" srcOrd="2" destOrd="0" presId="urn:microsoft.com/office/officeart/2005/8/layout/orgChart1"/>
    <dgm:cxn modelId="{3268DC36-96F8-4FB8-8787-70A233738455}" type="presParOf" srcId="{6FAFC5E3-6123-4F46-837D-1438168DC195}" destId="{7B2ED45B-B9A2-4CB2-B0F1-DF17C19424C0}" srcOrd="2" destOrd="0" presId="urn:microsoft.com/office/officeart/2005/8/layout/orgChart1"/>
    <dgm:cxn modelId="{238CCBAA-E5C7-409C-A608-A6BE29795406}" type="presParOf" srcId="{FD2C6218-349F-42E7-9EF7-5BDBAE874023}" destId="{15AB2C13-2AD4-4BD3-A9A4-31CA0C99C5DD}" srcOrd="2" destOrd="0" presId="urn:microsoft.com/office/officeart/2005/8/layout/orgChart1"/>
    <dgm:cxn modelId="{D42D2BE9-1C19-4766-A9F2-9962A96F7D3D}" type="presParOf" srcId="{54D95429-8990-4EEB-9608-FB9DF57D7FE3}" destId="{76B2674D-4765-4319-8D1E-4B921F4E545B}" srcOrd="1" destOrd="0" presId="urn:microsoft.com/office/officeart/2005/8/layout/orgChart1"/>
    <dgm:cxn modelId="{35D46E0C-BBB5-4E5C-8388-44D5CF8E70E5}" type="presParOf" srcId="{76B2674D-4765-4319-8D1E-4B921F4E545B}" destId="{C49DE484-DAF0-4376-9173-7F385D8FFD39}" srcOrd="0" destOrd="0" presId="urn:microsoft.com/office/officeart/2005/8/layout/orgChart1"/>
    <dgm:cxn modelId="{039A1CCB-3E51-4D59-BDFD-418C7A2C9BB0}" type="presParOf" srcId="{C49DE484-DAF0-4376-9173-7F385D8FFD39}" destId="{C55B7257-7044-4557-A5FE-BAB5C8F9BFC1}" srcOrd="0" destOrd="0" presId="urn:microsoft.com/office/officeart/2005/8/layout/orgChart1"/>
    <dgm:cxn modelId="{C705C353-9D83-4209-8A36-DEC81897A104}" type="presParOf" srcId="{C49DE484-DAF0-4376-9173-7F385D8FFD39}" destId="{4272F175-04F3-496C-AA54-4A296731BD36}" srcOrd="1" destOrd="0" presId="urn:microsoft.com/office/officeart/2005/8/layout/orgChart1"/>
    <dgm:cxn modelId="{38BE20A1-4BD9-46F0-8382-EE886AAD8485}" type="presParOf" srcId="{76B2674D-4765-4319-8D1E-4B921F4E545B}" destId="{9ED34F80-C134-4A6E-9551-31D27E81804C}" srcOrd="1" destOrd="0" presId="urn:microsoft.com/office/officeart/2005/8/layout/orgChart1"/>
    <dgm:cxn modelId="{23D8673D-E4C9-4EF3-9405-47AFFD4DB2E6}" type="presParOf" srcId="{76B2674D-4765-4319-8D1E-4B921F4E545B}" destId="{E1C02231-0336-496F-9C72-A5C35AE12195}" srcOrd="2" destOrd="0" presId="urn:microsoft.com/office/officeart/2005/8/layout/orgChart1"/>
    <dgm:cxn modelId="{FD55C91F-554D-4281-9E89-719E80FF0EAA}" type="presParOf" srcId="{54D95429-8990-4EEB-9608-FB9DF57D7FE3}" destId="{9A182C67-AE91-4345-85F3-5B0A851C0F43}" srcOrd="2" destOrd="0" presId="urn:microsoft.com/office/officeart/2005/8/layout/orgChart1"/>
    <dgm:cxn modelId="{015AA0D0-639E-4ED2-A367-26E08858A75D}" type="presParOf" srcId="{9A182C67-AE91-4345-85F3-5B0A851C0F43}" destId="{CDFD3889-9A58-4791-8839-82FFF3F4C2A2}" srcOrd="0" destOrd="0" presId="urn:microsoft.com/office/officeart/2005/8/layout/orgChart1"/>
    <dgm:cxn modelId="{FBF455B3-AB7D-4F5A-AC6F-EF9D021BCD5E}" type="presParOf" srcId="{CDFD3889-9A58-4791-8839-82FFF3F4C2A2}" destId="{EF425715-BB26-421B-8568-B80971BF1CFB}" srcOrd="0" destOrd="0" presId="urn:microsoft.com/office/officeart/2005/8/layout/orgChart1"/>
    <dgm:cxn modelId="{AB5821B9-F5CF-456E-BCB4-3ABA39D96696}" type="presParOf" srcId="{CDFD3889-9A58-4791-8839-82FFF3F4C2A2}" destId="{270C50D3-D89B-4254-AB9F-83AA2766B374}" srcOrd="1" destOrd="0" presId="urn:microsoft.com/office/officeart/2005/8/layout/orgChart1"/>
    <dgm:cxn modelId="{6F616841-6CCF-45D9-A466-707BCFDE8600}" type="presParOf" srcId="{9A182C67-AE91-4345-85F3-5B0A851C0F43}" destId="{A3B905DC-A94F-4A39-9856-FE1DEFF9DC67}" srcOrd="1" destOrd="0" presId="urn:microsoft.com/office/officeart/2005/8/layout/orgChart1"/>
    <dgm:cxn modelId="{4C4A3960-6E23-4A8C-92DF-60AB0FE59056}" type="presParOf" srcId="{9A182C67-AE91-4345-85F3-5B0A851C0F43}" destId="{A44DC1FD-B8A1-4370-A252-CEAC9F3CC4A3}" srcOrd="2" destOrd="0" presId="urn:microsoft.com/office/officeart/2005/8/layout/orgChart1"/>
    <dgm:cxn modelId="{C55D9EAF-D24C-496E-BA41-513AEE31F31A}" type="presParOf" srcId="{54D95429-8990-4EEB-9608-FB9DF57D7FE3}" destId="{4A9588AA-AF30-47F9-86CD-614337427AC5}" srcOrd="3" destOrd="0" presId="urn:microsoft.com/office/officeart/2005/8/layout/orgChart1"/>
    <dgm:cxn modelId="{A5CCD70A-AD45-4970-9BE8-D94053809352}" type="presParOf" srcId="{4A9588AA-AF30-47F9-86CD-614337427AC5}" destId="{D539C7D6-C831-4EA9-A823-5F507CC2FE2A}" srcOrd="0" destOrd="0" presId="urn:microsoft.com/office/officeart/2005/8/layout/orgChart1"/>
    <dgm:cxn modelId="{0181676B-0A67-41EA-BD08-D37D8C7FB60E}" type="presParOf" srcId="{D539C7D6-C831-4EA9-A823-5F507CC2FE2A}" destId="{F2F566CB-A5A7-499C-9989-F08E6C2DF7B8}" srcOrd="0" destOrd="0" presId="urn:microsoft.com/office/officeart/2005/8/layout/orgChart1"/>
    <dgm:cxn modelId="{21721772-5DBC-42A0-934A-E62E69382921}" type="presParOf" srcId="{D539C7D6-C831-4EA9-A823-5F507CC2FE2A}" destId="{FE809A12-2606-4A12-B211-BD61558DF369}" srcOrd="1" destOrd="0" presId="urn:microsoft.com/office/officeart/2005/8/layout/orgChart1"/>
    <dgm:cxn modelId="{C36F68B0-C03B-4ACE-A7D9-E155F358EFE7}" type="presParOf" srcId="{4A9588AA-AF30-47F9-86CD-614337427AC5}" destId="{DF43BA27-9EAD-4288-ACBA-735386604F1E}" srcOrd="1" destOrd="0" presId="urn:microsoft.com/office/officeart/2005/8/layout/orgChart1"/>
    <dgm:cxn modelId="{15697724-2F6A-45B3-A1EB-8289DDDA1B08}" type="presParOf" srcId="{4A9588AA-AF30-47F9-86CD-614337427AC5}" destId="{89EC8BA0-BC78-41CB-9085-38AEDEA18C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237C44-B56E-4DDE-8A87-1B92387FDB6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096B51-3876-4BB8-964F-964CA2FAF98E}" type="pres">
      <dgm:prSet presAssocID="{35237C44-B56E-4DDE-8A87-1B92387FDB68}" presName="diagram" presStyleCnt="0">
        <dgm:presLayoutVars>
          <dgm:dir/>
          <dgm:resizeHandles val="exact"/>
        </dgm:presLayoutVars>
      </dgm:prSet>
      <dgm:spPr/>
    </dgm:pt>
  </dgm:ptLst>
  <dgm:cxnLst>
    <dgm:cxn modelId="{A61F92DB-6AAB-4E09-84E3-FA3A917D3FE5}" type="presOf" srcId="{35237C44-B56E-4DDE-8A87-1B92387FDB68}" destId="{AF096B51-3876-4BB8-964F-964CA2FAF98E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7FA23D-7008-44B6-A872-34BD97343F6C}" type="doc">
      <dgm:prSet loTypeId="urn:microsoft.com/office/officeart/2005/8/layout/radial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7A12F63-1591-42D7-B0D4-9F02612E9C80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Operational Teams</a:t>
          </a:r>
        </a:p>
      </dgm:t>
    </dgm:pt>
    <dgm:pt modelId="{7F5F33F6-942A-45E0-8923-F1B33230E03F}" type="parTrans" cxnId="{33483DE0-F2D5-48AE-B382-0AB4CB471381}">
      <dgm:prSet/>
      <dgm:spPr/>
      <dgm:t>
        <a:bodyPr/>
        <a:lstStyle/>
        <a:p>
          <a:endParaRPr lang="en-US"/>
        </a:p>
      </dgm:t>
    </dgm:pt>
    <dgm:pt modelId="{AAFC47EA-FE5C-42C3-A04A-55AFE7CE0B78}" type="sibTrans" cxnId="{33483DE0-F2D5-48AE-B382-0AB4CB471381}">
      <dgm:prSet/>
      <dgm:spPr/>
      <dgm:t>
        <a:bodyPr/>
        <a:lstStyle/>
        <a:p>
          <a:endParaRPr lang="en-US"/>
        </a:p>
      </dgm:t>
    </dgm:pt>
    <dgm:pt modelId="{030D800B-4E18-466D-B02B-5A079189E4EE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Debris Removal</a:t>
          </a:r>
        </a:p>
      </dgm:t>
    </dgm:pt>
    <dgm:pt modelId="{5B9F3B73-ED9B-4415-94B8-8BFD65935FA7}" type="parTrans" cxnId="{751C2C0D-D94A-445D-8EE3-35A24B8A6F83}">
      <dgm:prSet/>
      <dgm:spPr/>
      <dgm:t>
        <a:bodyPr/>
        <a:lstStyle/>
        <a:p>
          <a:endParaRPr lang="en-US"/>
        </a:p>
      </dgm:t>
    </dgm:pt>
    <dgm:pt modelId="{01B7D516-C5CB-4CCD-837F-614465DE421C}" type="sibTrans" cxnId="{751C2C0D-D94A-445D-8EE3-35A24B8A6F83}">
      <dgm:prSet/>
      <dgm:spPr/>
      <dgm:t>
        <a:bodyPr/>
        <a:lstStyle/>
        <a:p>
          <a:endParaRPr lang="en-US"/>
        </a:p>
      </dgm:t>
    </dgm:pt>
    <dgm:pt modelId="{78FF734E-35B0-4E63-A2AB-2CF65F69D739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Persons of Concern</a:t>
          </a:r>
        </a:p>
      </dgm:t>
    </dgm:pt>
    <dgm:pt modelId="{8558B94D-C314-4131-BF21-9C512F889CC4}" type="parTrans" cxnId="{69925AA3-3B09-4F0E-BD74-EEBC3F2ACE7B}">
      <dgm:prSet/>
      <dgm:spPr/>
      <dgm:t>
        <a:bodyPr/>
        <a:lstStyle/>
        <a:p>
          <a:endParaRPr lang="en-US"/>
        </a:p>
      </dgm:t>
    </dgm:pt>
    <dgm:pt modelId="{BAEDE003-FB56-4058-9E9F-DA588F64C963}" type="sibTrans" cxnId="{69925AA3-3B09-4F0E-BD74-EEBC3F2ACE7B}">
      <dgm:prSet/>
      <dgm:spPr/>
      <dgm:t>
        <a:bodyPr/>
        <a:lstStyle/>
        <a:p>
          <a:endParaRPr lang="en-US"/>
        </a:p>
      </dgm:t>
    </dgm:pt>
    <dgm:pt modelId="{4BEB2293-4666-4ABA-AE8A-814372988621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Facilities</a:t>
          </a:r>
        </a:p>
      </dgm:t>
    </dgm:pt>
    <dgm:pt modelId="{C493F9AF-9E0D-4E34-869E-CD417F5133E1}" type="parTrans" cxnId="{07C871A7-293B-464A-9A0F-55A69C98AAC1}">
      <dgm:prSet/>
      <dgm:spPr/>
      <dgm:t>
        <a:bodyPr/>
        <a:lstStyle/>
        <a:p>
          <a:endParaRPr lang="en-US"/>
        </a:p>
      </dgm:t>
    </dgm:pt>
    <dgm:pt modelId="{E68DC5A2-6629-467F-A859-54D206239470}" type="sibTrans" cxnId="{07C871A7-293B-464A-9A0F-55A69C98AAC1}">
      <dgm:prSet/>
      <dgm:spPr/>
      <dgm:t>
        <a:bodyPr/>
        <a:lstStyle/>
        <a:p>
          <a:endParaRPr lang="en-US"/>
        </a:p>
      </dgm:t>
    </dgm:pt>
    <dgm:pt modelId="{D395C496-861F-47D2-B590-75142B6193ED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Infrastructure</a:t>
          </a:r>
        </a:p>
      </dgm:t>
    </dgm:pt>
    <dgm:pt modelId="{B9F2428A-1B59-4047-BB60-442AFF489D24}" type="parTrans" cxnId="{8018DB76-5832-41FC-BDCA-0EDE34EA7747}">
      <dgm:prSet/>
      <dgm:spPr/>
      <dgm:t>
        <a:bodyPr/>
        <a:lstStyle/>
        <a:p>
          <a:endParaRPr lang="en-US"/>
        </a:p>
      </dgm:t>
    </dgm:pt>
    <dgm:pt modelId="{7ACB0088-D298-43B2-99F2-80CB027D8382}" type="sibTrans" cxnId="{8018DB76-5832-41FC-BDCA-0EDE34EA7747}">
      <dgm:prSet/>
      <dgm:spPr/>
      <dgm:t>
        <a:bodyPr/>
        <a:lstStyle/>
        <a:p>
          <a:endParaRPr lang="en-US"/>
        </a:p>
      </dgm:t>
    </dgm:pt>
    <dgm:pt modelId="{440EDB5C-2C50-4828-A499-20CDC5326C53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Short Term Recovery</a:t>
          </a:r>
        </a:p>
      </dgm:t>
    </dgm:pt>
    <dgm:pt modelId="{77D7D96A-7E95-4D56-B109-7CF1EBCE1095}" type="parTrans" cxnId="{E4B1BE63-FF3D-4027-9D34-179C103B7F06}">
      <dgm:prSet/>
      <dgm:spPr/>
      <dgm:t>
        <a:bodyPr/>
        <a:lstStyle/>
        <a:p>
          <a:endParaRPr lang="en-US"/>
        </a:p>
      </dgm:t>
    </dgm:pt>
    <dgm:pt modelId="{A6E7AFE1-00B8-42D0-ACEA-F91D3C4B69B5}" type="sibTrans" cxnId="{E4B1BE63-FF3D-4027-9D34-179C103B7F06}">
      <dgm:prSet/>
      <dgm:spPr/>
      <dgm:t>
        <a:bodyPr/>
        <a:lstStyle/>
        <a:p>
          <a:endParaRPr lang="en-US"/>
        </a:p>
      </dgm:t>
    </dgm:pt>
    <dgm:pt modelId="{C198DE10-BB86-4F01-8A42-17955C142208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Facilities</a:t>
          </a:r>
        </a:p>
      </dgm:t>
    </dgm:pt>
    <dgm:pt modelId="{8BD17758-8C27-4329-A7AA-DE0366DB80A1}" type="parTrans" cxnId="{B9A05DA3-0B73-4DCC-B000-957E8A325DEF}">
      <dgm:prSet/>
      <dgm:spPr/>
      <dgm:t>
        <a:bodyPr/>
        <a:lstStyle/>
        <a:p>
          <a:endParaRPr lang="en-US"/>
        </a:p>
      </dgm:t>
    </dgm:pt>
    <dgm:pt modelId="{076FCD97-4B5A-4A94-A677-D874EC6F73D4}" type="sibTrans" cxnId="{B9A05DA3-0B73-4DCC-B000-957E8A325DEF}">
      <dgm:prSet/>
      <dgm:spPr/>
      <dgm:t>
        <a:bodyPr/>
        <a:lstStyle/>
        <a:p>
          <a:endParaRPr lang="en-US"/>
        </a:p>
      </dgm:t>
    </dgm:pt>
    <dgm:pt modelId="{0E500C3A-C778-41AF-B8A7-78BF65D49A87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Finance</a:t>
          </a:r>
        </a:p>
      </dgm:t>
    </dgm:pt>
    <dgm:pt modelId="{75BE8D43-3F21-4367-B88E-E531A6BE2766}" type="parTrans" cxnId="{A65E188F-8DA1-4870-96FD-17EAED58BAFC}">
      <dgm:prSet/>
      <dgm:spPr/>
      <dgm:t>
        <a:bodyPr/>
        <a:lstStyle/>
        <a:p>
          <a:endParaRPr lang="en-US"/>
        </a:p>
      </dgm:t>
    </dgm:pt>
    <dgm:pt modelId="{7D83FD5C-6065-47FD-B02C-C0D321AD9A09}" type="sibTrans" cxnId="{A65E188F-8DA1-4870-96FD-17EAED58BAFC}">
      <dgm:prSet/>
      <dgm:spPr/>
      <dgm:t>
        <a:bodyPr/>
        <a:lstStyle/>
        <a:p>
          <a:endParaRPr lang="en-US"/>
        </a:p>
      </dgm:t>
    </dgm:pt>
    <dgm:pt modelId="{1A9B241E-5799-496D-BD71-A62A338165A4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Logistics/</a:t>
          </a:r>
        </a:p>
        <a:p>
          <a:r>
            <a:rPr lang="en-US" sz="1600" b="1" dirty="0">
              <a:solidFill>
                <a:schemeClr val="tx1"/>
              </a:solidFill>
            </a:rPr>
            <a:t>Purchasing</a:t>
          </a:r>
        </a:p>
      </dgm:t>
    </dgm:pt>
    <dgm:pt modelId="{8B112DA4-82B1-4147-B8F6-AAA20CB8B54F}" type="parTrans" cxnId="{D9B3727F-1B1B-41CD-B29A-1C49F5EFBC0E}">
      <dgm:prSet/>
      <dgm:spPr/>
      <dgm:t>
        <a:bodyPr/>
        <a:lstStyle/>
        <a:p>
          <a:endParaRPr lang="en-US"/>
        </a:p>
      </dgm:t>
    </dgm:pt>
    <dgm:pt modelId="{A022A348-47C8-4FAF-9F16-7C5E5F2B36BE}" type="sibTrans" cxnId="{D9B3727F-1B1B-41CD-B29A-1C49F5EFBC0E}">
      <dgm:prSet/>
      <dgm:spPr/>
      <dgm:t>
        <a:bodyPr/>
        <a:lstStyle/>
        <a:p>
          <a:endParaRPr lang="en-US"/>
        </a:p>
      </dgm:t>
    </dgm:pt>
    <dgm:pt modelId="{16D76434-B67E-4FEF-BC5E-86E11269BC35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Humanitarian Services</a:t>
          </a:r>
        </a:p>
      </dgm:t>
    </dgm:pt>
    <dgm:pt modelId="{F3020F1C-7D3F-4F8B-BE29-EDE18C9D6019}" type="parTrans" cxnId="{EC89E9CD-BDEB-486D-9165-EF0AF2A0023F}">
      <dgm:prSet/>
      <dgm:spPr/>
      <dgm:t>
        <a:bodyPr/>
        <a:lstStyle/>
        <a:p>
          <a:endParaRPr lang="en-US"/>
        </a:p>
      </dgm:t>
    </dgm:pt>
    <dgm:pt modelId="{07F6A27D-E35F-4385-81E8-F3C71D503DD7}" type="sibTrans" cxnId="{EC89E9CD-BDEB-486D-9165-EF0AF2A0023F}">
      <dgm:prSet/>
      <dgm:spPr/>
      <dgm:t>
        <a:bodyPr/>
        <a:lstStyle/>
        <a:p>
          <a:endParaRPr lang="en-US"/>
        </a:p>
      </dgm:t>
    </dgm:pt>
    <dgm:pt modelId="{86D5CDD5-5982-4494-B7E9-671592548F1E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Search and Rescue</a:t>
          </a:r>
        </a:p>
      </dgm:t>
    </dgm:pt>
    <dgm:pt modelId="{3E79F136-D2F9-4F90-9027-8CC0810D0A42}" type="parTrans" cxnId="{5267FC7E-FA24-48BC-A8CB-B0FCEF87217A}">
      <dgm:prSet/>
      <dgm:spPr/>
      <dgm:t>
        <a:bodyPr/>
        <a:lstStyle/>
        <a:p>
          <a:endParaRPr lang="en-US"/>
        </a:p>
      </dgm:t>
    </dgm:pt>
    <dgm:pt modelId="{9E4D9879-FF74-458D-A2BD-C0FB715C738E}" type="sibTrans" cxnId="{5267FC7E-FA24-48BC-A8CB-B0FCEF87217A}">
      <dgm:prSet/>
      <dgm:spPr/>
      <dgm:t>
        <a:bodyPr/>
        <a:lstStyle/>
        <a:p>
          <a:endParaRPr lang="en-US"/>
        </a:p>
      </dgm:t>
    </dgm:pt>
    <dgm:pt modelId="{0486342C-8062-40DC-99E9-2A52C4FB9DA2}" type="pres">
      <dgm:prSet presAssocID="{927FA23D-7008-44B6-A872-34BD97343F6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9E3DDEF-DAF0-4693-B191-C83FEB8A055C}" type="pres">
      <dgm:prSet presAssocID="{77A12F63-1591-42D7-B0D4-9F02612E9C80}" presName="centerShape" presStyleLbl="node0" presStyleIdx="0" presStyleCnt="1" custScaleX="151012" custScaleY="151012"/>
      <dgm:spPr/>
    </dgm:pt>
    <dgm:pt modelId="{FAD1795A-6CAD-468E-BB79-530C02FBE170}" type="pres">
      <dgm:prSet presAssocID="{5B9F3B73-ED9B-4415-94B8-8BFD65935FA7}" presName="Name9" presStyleLbl="parChTrans1D2" presStyleIdx="0" presStyleCnt="10"/>
      <dgm:spPr/>
    </dgm:pt>
    <dgm:pt modelId="{B3A62814-518E-4F43-A88F-FB3E80B87362}" type="pres">
      <dgm:prSet presAssocID="{5B9F3B73-ED9B-4415-94B8-8BFD65935FA7}" presName="connTx" presStyleLbl="parChTrans1D2" presStyleIdx="0" presStyleCnt="10"/>
      <dgm:spPr/>
    </dgm:pt>
    <dgm:pt modelId="{8EDC55FD-1B5E-4D5C-BFDE-5FB66F95A4FC}" type="pres">
      <dgm:prSet presAssocID="{030D800B-4E18-466D-B02B-5A079189E4EE}" presName="node" presStyleLbl="node1" presStyleIdx="0" presStyleCnt="10">
        <dgm:presLayoutVars>
          <dgm:bulletEnabled val="1"/>
        </dgm:presLayoutVars>
      </dgm:prSet>
      <dgm:spPr/>
    </dgm:pt>
    <dgm:pt modelId="{85215D54-F36A-427C-B237-EE29C5942A23}" type="pres">
      <dgm:prSet presAssocID="{8558B94D-C314-4131-BF21-9C512F889CC4}" presName="Name9" presStyleLbl="parChTrans1D2" presStyleIdx="1" presStyleCnt="10"/>
      <dgm:spPr/>
    </dgm:pt>
    <dgm:pt modelId="{FBFB64A2-23EE-4FFC-BEE2-3A15343BC444}" type="pres">
      <dgm:prSet presAssocID="{8558B94D-C314-4131-BF21-9C512F889CC4}" presName="connTx" presStyleLbl="parChTrans1D2" presStyleIdx="1" presStyleCnt="10"/>
      <dgm:spPr/>
    </dgm:pt>
    <dgm:pt modelId="{CA509262-A3B7-4123-BFC2-7A01DD113392}" type="pres">
      <dgm:prSet presAssocID="{78FF734E-35B0-4E63-A2AB-2CF65F69D739}" presName="node" presStyleLbl="node1" presStyleIdx="1" presStyleCnt="10">
        <dgm:presLayoutVars>
          <dgm:bulletEnabled val="1"/>
        </dgm:presLayoutVars>
      </dgm:prSet>
      <dgm:spPr/>
    </dgm:pt>
    <dgm:pt modelId="{AF49978C-B60A-4FCB-8A4A-98DCB23C675E}" type="pres">
      <dgm:prSet presAssocID="{C493F9AF-9E0D-4E34-869E-CD417F5133E1}" presName="Name9" presStyleLbl="parChTrans1D2" presStyleIdx="2" presStyleCnt="10"/>
      <dgm:spPr/>
    </dgm:pt>
    <dgm:pt modelId="{488C2516-6CCC-4954-B4BB-C07D465A2F40}" type="pres">
      <dgm:prSet presAssocID="{C493F9AF-9E0D-4E34-869E-CD417F5133E1}" presName="connTx" presStyleLbl="parChTrans1D2" presStyleIdx="2" presStyleCnt="10"/>
      <dgm:spPr/>
    </dgm:pt>
    <dgm:pt modelId="{6A378729-144B-4D34-B621-8FBB42B9E15C}" type="pres">
      <dgm:prSet presAssocID="{4BEB2293-4666-4ABA-AE8A-814372988621}" presName="node" presStyleLbl="node1" presStyleIdx="2" presStyleCnt="10">
        <dgm:presLayoutVars>
          <dgm:bulletEnabled val="1"/>
        </dgm:presLayoutVars>
      </dgm:prSet>
      <dgm:spPr/>
    </dgm:pt>
    <dgm:pt modelId="{D3523253-4292-4F56-BD36-5A1CD2DF48A1}" type="pres">
      <dgm:prSet presAssocID="{B9F2428A-1B59-4047-BB60-442AFF489D24}" presName="Name9" presStyleLbl="parChTrans1D2" presStyleIdx="3" presStyleCnt="10"/>
      <dgm:spPr/>
    </dgm:pt>
    <dgm:pt modelId="{99A13CF4-4BCD-4C94-8D40-633751845AE3}" type="pres">
      <dgm:prSet presAssocID="{B9F2428A-1B59-4047-BB60-442AFF489D24}" presName="connTx" presStyleLbl="parChTrans1D2" presStyleIdx="3" presStyleCnt="10"/>
      <dgm:spPr/>
    </dgm:pt>
    <dgm:pt modelId="{84EB5E8E-BCD3-4DC4-BB79-E48EFAC92F30}" type="pres">
      <dgm:prSet presAssocID="{D395C496-861F-47D2-B590-75142B6193ED}" presName="node" presStyleLbl="node1" presStyleIdx="3" presStyleCnt="10" custScaleX="142764">
        <dgm:presLayoutVars>
          <dgm:bulletEnabled val="1"/>
        </dgm:presLayoutVars>
      </dgm:prSet>
      <dgm:spPr/>
    </dgm:pt>
    <dgm:pt modelId="{8054EF00-1395-4043-AA24-2C28B15EC905}" type="pres">
      <dgm:prSet presAssocID="{77D7D96A-7E95-4D56-B109-7CF1EBCE1095}" presName="Name9" presStyleLbl="parChTrans1D2" presStyleIdx="4" presStyleCnt="10"/>
      <dgm:spPr/>
    </dgm:pt>
    <dgm:pt modelId="{E699EB8E-A8FF-481A-AC83-39C33DE952F0}" type="pres">
      <dgm:prSet presAssocID="{77D7D96A-7E95-4D56-B109-7CF1EBCE1095}" presName="connTx" presStyleLbl="parChTrans1D2" presStyleIdx="4" presStyleCnt="10"/>
      <dgm:spPr/>
    </dgm:pt>
    <dgm:pt modelId="{6ACCAB31-DE00-4C96-B9B3-9B1B5D8074EB}" type="pres">
      <dgm:prSet presAssocID="{440EDB5C-2C50-4828-A499-20CDC5326C53}" presName="node" presStyleLbl="node1" presStyleIdx="4" presStyleCnt="10">
        <dgm:presLayoutVars>
          <dgm:bulletEnabled val="1"/>
        </dgm:presLayoutVars>
      </dgm:prSet>
      <dgm:spPr/>
    </dgm:pt>
    <dgm:pt modelId="{3069390E-4A0A-4F62-A5CE-5230B5983AAD}" type="pres">
      <dgm:prSet presAssocID="{8BD17758-8C27-4329-A7AA-DE0366DB80A1}" presName="Name9" presStyleLbl="parChTrans1D2" presStyleIdx="5" presStyleCnt="10"/>
      <dgm:spPr/>
    </dgm:pt>
    <dgm:pt modelId="{34F3AAB0-3F54-40E0-B0F6-4A3D9A6770F5}" type="pres">
      <dgm:prSet presAssocID="{8BD17758-8C27-4329-A7AA-DE0366DB80A1}" presName="connTx" presStyleLbl="parChTrans1D2" presStyleIdx="5" presStyleCnt="10"/>
      <dgm:spPr/>
    </dgm:pt>
    <dgm:pt modelId="{925C9D48-E34B-432B-BA9B-EC2309F8AAD4}" type="pres">
      <dgm:prSet presAssocID="{C198DE10-BB86-4F01-8A42-17955C142208}" presName="node" presStyleLbl="node1" presStyleIdx="5" presStyleCnt="10" custScaleX="110758" custRadScaleRad="101045" custRadScaleInc="-7025">
        <dgm:presLayoutVars>
          <dgm:bulletEnabled val="1"/>
        </dgm:presLayoutVars>
      </dgm:prSet>
      <dgm:spPr/>
    </dgm:pt>
    <dgm:pt modelId="{848723F9-EAB3-4260-A22F-C2E496243516}" type="pres">
      <dgm:prSet presAssocID="{75BE8D43-3F21-4367-B88E-E531A6BE2766}" presName="Name9" presStyleLbl="parChTrans1D2" presStyleIdx="6" presStyleCnt="10"/>
      <dgm:spPr/>
    </dgm:pt>
    <dgm:pt modelId="{67AE9609-B015-48AD-9B38-E7162E97266D}" type="pres">
      <dgm:prSet presAssocID="{75BE8D43-3F21-4367-B88E-E531A6BE2766}" presName="connTx" presStyleLbl="parChTrans1D2" presStyleIdx="6" presStyleCnt="10"/>
      <dgm:spPr/>
    </dgm:pt>
    <dgm:pt modelId="{EFE2F15C-4CBE-4404-A4FC-3A0F87A2439F}" type="pres">
      <dgm:prSet presAssocID="{0E500C3A-C778-41AF-B8A7-78BF65D49A87}" presName="node" presStyleLbl="node1" presStyleIdx="6" presStyleCnt="10">
        <dgm:presLayoutVars>
          <dgm:bulletEnabled val="1"/>
        </dgm:presLayoutVars>
      </dgm:prSet>
      <dgm:spPr/>
    </dgm:pt>
    <dgm:pt modelId="{23DC0130-2326-4BA0-8043-03EFE838D330}" type="pres">
      <dgm:prSet presAssocID="{8B112DA4-82B1-4147-B8F6-AAA20CB8B54F}" presName="Name9" presStyleLbl="parChTrans1D2" presStyleIdx="7" presStyleCnt="10"/>
      <dgm:spPr/>
    </dgm:pt>
    <dgm:pt modelId="{52410536-DCB5-4ED9-99C6-F64630D7ECDE}" type="pres">
      <dgm:prSet presAssocID="{8B112DA4-82B1-4147-B8F6-AAA20CB8B54F}" presName="connTx" presStyleLbl="parChTrans1D2" presStyleIdx="7" presStyleCnt="10"/>
      <dgm:spPr/>
    </dgm:pt>
    <dgm:pt modelId="{2B4A3FB1-7D18-4E3F-9309-53EEF3B5536F}" type="pres">
      <dgm:prSet presAssocID="{1A9B241E-5799-496D-BD71-A62A338165A4}" presName="node" presStyleLbl="node1" presStyleIdx="7" presStyleCnt="10" custScaleX="114605">
        <dgm:presLayoutVars>
          <dgm:bulletEnabled val="1"/>
        </dgm:presLayoutVars>
      </dgm:prSet>
      <dgm:spPr/>
    </dgm:pt>
    <dgm:pt modelId="{E1F9B810-0B6E-4C9C-A6ED-B7000C21B4D4}" type="pres">
      <dgm:prSet presAssocID="{F3020F1C-7D3F-4F8B-BE29-EDE18C9D6019}" presName="Name9" presStyleLbl="parChTrans1D2" presStyleIdx="8" presStyleCnt="10"/>
      <dgm:spPr/>
    </dgm:pt>
    <dgm:pt modelId="{2FEC8E95-CFA4-43F6-B8FB-993FB2A81060}" type="pres">
      <dgm:prSet presAssocID="{F3020F1C-7D3F-4F8B-BE29-EDE18C9D6019}" presName="connTx" presStyleLbl="parChTrans1D2" presStyleIdx="8" presStyleCnt="10"/>
      <dgm:spPr/>
    </dgm:pt>
    <dgm:pt modelId="{D7DCE4EE-A95E-4291-A3D0-678F487F3B2E}" type="pres">
      <dgm:prSet presAssocID="{16D76434-B67E-4FEF-BC5E-86E11269BC35}" presName="node" presStyleLbl="node1" presStyleIdx="8" presStyleCnt="10" custScaleX="144205">
        <dgm:presLayoutVars>
          <dgm:bulletEnabled val="1"/>
        </dgm:presLayoutVars>
      </dgm:prSet>
      <dgm:spPr/>
    </dgm:pt>
    <dgm:pt modelId="{28351172-84D0-453C-BECB-9255DBFA6D3C}" type="pres">
      <dgm:prSet presAssocID="{3E79F136-D2F9-4F90-9027-8CC0810D0A42}" presName="Name9" presStyleLbl="parChTrans1D2" presStyleIdx="9" presStyleCnt="10"/>
      <dgm:spPr/>
    </dgm:pt>
    <dgm:pt modelId="{0C171B39-20DC-4221-86B0-9849A3F213DF}" type="pres">
      <dgm:prSet presAssocID="{3E79F136-D2F9-4F90-9027-8CC0810D0A42}" presName="connTx" presStyleLbl="parChTrans1D2" presStyleIdx="9" presStyleCnt="10"/>
      <dgm:spPr/>
    </dgm:pt>
    <dgm:pt modelId="{CDEEA941-866E-4BB1-A4D1-0C843DFE0B76}" type="pres">
      <dgm:prSet presAssocID="{86D5CDD5-5982-4494-B7E9-671592548F1E}" presName="node" presStyleLbl="node1" presStyleIdx="9" presStyleCnt="10">
        <dgm:presLayoutVars>
          <dgm:bulletEnabled val="1"/>
        </dgm:presLayoutVars>
      </dgm:prSet>
      <dgm:spPr/>
    </dgm:pt>
  </dgm:ptLst>
  <dgm:cxnLst>
    <dgm:cxn modelId="{936BE504-1754-41DD-8840-35C13F73D375}" type="presOf" srcId="{030D800B-4E18-466D-B02B-5A079189E4EE}" destId="{8EDC55FD-1B5E-4D5C-BFDE-5FB66F95A4FC}" srcOrd="0" destOrd="0" presId="urn:microsoft.com/office/officeart/2005/8/layout/radial1"/>
    <dgm:cxn modelId="{751C2C0D-D94A-445D-8EE3-35A24B8A6F83}" srcId="{77A12F63-1591-42D7-B0D4-9F02612E9C80}" destId="{030D800B-4E18-466D-B02B-5A079189E4EE}" srcOrd="0" destOrd="0" parTransId="{5B9F3B73-ED9B-4415-94B8-8BFD65935FA7}" sibTransId="{01B7D516-C5CB-4CCD-837F-614465DE421C}"/>
    <dgm:cxn modelId="{DD72E20D-131E-4364-84FA-612587AFFCAC}" type="presOf" srcId="{B9F2428A-1B59-4047-BB60-442AFF489D24}" destId="{D3523253-4292-4F56-BD36-5A1CD2DF48A1}" srcOrd="0" destOrd="0" presId="urn:microsoft.com/office/officeart/2005/8/layout/radial1"/>
    <dgm:cxn modelId="{714CB413-5700-4097-87E6-9C261FC68563}" type="presOf" srcId="{75BE8D43-3F21-4367-B88E-E531A6BE2766}" destId="{848723F9-EAB3-4260-A22F-C2E496243516}" srcOrd="0" destOrd="0" presId="urn:microsoft.com/office/officeart/2005/8/layout/radial1"/>
    <dgm:cxn modelId="{0272141C-A767-4A5A-9749-AA400E1649F5}" type="presOf" srcId="{77A12F63-1591-42D7-B0D4-9F02612E9C80}" destId="{E9E3DDEF-DAF0-4693-B191-C83FEB8A055C}" srcOrd="0" destOrd="0" presId="urn:microsoft.com/office/officeart/2005/8/layout/radial1"/>
    <dgm:cxn modelId="{6EC73F26-5D35-4F1C-A4E2-D8B6E3E50A38}" type="presOf" srcId="{C493F9AF-9E0D-4E34-869E-CD417F5133E1}" destId="{AF49978C-B60A-4FCB-8A4A-98DCB23C675E}" srcOrd="0" destOrd="0" presId="urn:microsoft.com/office/officeart/2005/8/layout/radial1"/>
    <dgm:cxn modelId="{0786602C-7AD3-4C73-B847-FC6A583EAA45}" type="presOf" srcId="{86D5CDD5-5982-4494-B7E9-671592548F1E}" destId="{CDEEA941-866E-4BB1-A4D1-0C843DFE0B76}" srcOrd="0" destOrd="0" presId="urn:microsoft.com/office/officeart/2005/8/layout/radial1"/>
    <dgm:cxn modelId="{31A9202E-E44E-4727-A4C6-BAE9743E24BC}" type="presOf" srcId="{C198DE10-BB86-4F01-8A42-17955C142208}" destId="{925C9D48-E34B-432B-BA9B-EC2309F8AAD4}" srcOrd="0" destOrd="0" presId="urn:microsoft.com/office/officeart/2005/8/layout/radial1"/>
    <dgm:cxn modelId="{13DE603B-51B0-4676-870B-CBDA99B45975}" type="presOf" srcId="{0E500C3A-C778-41AF-B8A7-78BF65D49A87}" destId="{EFE2F15C-4CBE-4404-A4FC-3A0F87A2439F}" srcOrd="0" destOrd="0" presId="urn:microsoft.com/office/officeart/2005/8/layout/radial1"/>
    <dgm:cxn modelId="{3683AC3B-D1B9-43EE-8109-654D7C8C11B9}" type="presOf" srcId="{3E79F136-D2F9-4F90-9027-8CC0810D0A42}" destId="{28351172-84D0-453C-BECB-9255DBFA6D3C}" srcOrd="0" destOrd="0" presId="urn:microsoft.com/office/officeart/2005/8/layout/radial1"/>
    <dgm:cxn modelId="{A9D65D5B-1BED-4E86-AE76-13B62E34ED8D}" type="presOf" srcId="{D395C496-861F-47D2-B590-75142B6193ED}" destId="{84EB5E8E-BCD3-4DC4-BB79-E48EFAC92F30}" srcOrd="0" destOrd="0" presId="urn:microsoft.com/office/officeart/2005/8/layout/radial1"/>
    <dgm:cxn modelId="{1EE0035E-E0EE-426C-9D7C-A64D0087AB1C}" type="presOf" srcId="{F3020F1C-7D3F-4F8B-BE29-EDE18C9D6019}" destId="{2FEC8E95-CFA4-43F6-B8FB-993FB2A81060}" srcOrd="1" destOrd="0" presId="urn:microsoft.com/office/officeart/2005/8/layout/radial1"/>
    <dgm:cxn modelId="{E4B1BE63-FF3D-4027-9D34-179C103B7F06}" srcId="{77A12F63-1591-42D7-B0D4-9F02612E9C80}" destId="{440EDB5C-2C50-4828-A499-20CDC5326C53}" srcOrd="4" destOrd="0" parTransId="{77D7D96A-7E95-4D56-B109-7CF1EBCE1095}" sibTransId="{A6E7AFE1-00B8-42D0-ACEA-F91D3C4B69B5}"/>
    <dgm:cxn modelId="{B3F23A69-7360-42A8-BA67-43614BCD79DE}" type="presOf" srcId="{4BEB2293-4666-4ABA-AE8A-814372988621}" destId="{6A378729-144B-4D34-B621-8FBB42B9E15C}" srcOrd="0" destOrd="0" presId="urn:microsoft.com/office/officeart/2005/8/layout/radial1"/>
    <dgm:cxn modelId="{7EE7734D-EC6C-48EA-96A0-288A14B1126F}" type="presOf" srcId="{B9F2428A-1B59-4047-BB60-442AFF489D24}" destId="{99A13CF4-4BCD-4C94-8D40-633751845AE3}" srcOrd="1" destOrd="0" presId="urn:microsoft.com/office/officeart/2005/8/layout/radial1"/>
    <dgm:cxn modelId="{BE60B050-4CDD-4503-AD4A-18DC2F1FCB7B}" type="presOf" srcId="{75BE8D43-3F21-4367-B88E-E531A6BE2766}" destId="{67AE9609-B015-48AD-9B38-E7162E97266D}" srcOrd="1" destOrd="0" presId="urn:microsoft.com/office/officeart/2005/8/layout/radial1"/>
    <dgm:cxn modelId="{DCA16954-D501-4F9B-A49F-678B9F3CD9B0}" type="presOf" srcId="{8558B94D-C314-4131-BF21-9C512F889CC4}" destId="{85215D54-F36A-427C-B237-EE29C5942A23}" srcOrd="0" destOrd="0" presId="urn:microsoft.com/office/officeart/2005/8/layout/radial1"/>
    <dgm:cxn modelId="{8018DB76-5832-41FC-BDCA-0EDE34EA7747}" srcId="{77A12F63-1591-42D7-B0D4-9F02612E9C80}" destId="{D395C496-861F-47D2-B590-75142B6193ED}" srcOrd="3" destOrd="0" parTransId="{B9F2428A-1B59-4047-BB60-442AFF489D24}" sibTransId="{7ACB0088-D298-43B2-99F2-80CB027D8382}"/>
    <dgm:cxn modelId="{5267FC7E-FA24-48BC-A8CB-B0FCEF87217A}" srcId="{77A12F63-1591-42D7-B0D4-9F02612E9C80}" destId="{86D5CDD5-5982-4494-B7E9-671592548F1E}" srcOrd="9" destOrd="0" parTransId="{3E79F136-D2F9-4F90-9027-8CC0810D0A42}" sibTransId="{9E4D9879-FF74-458D-A2BD-C0FB715C738E}"/>
    <dgm:cxn modelId="{D9B3727F-1B1B-41CD-B29A-1C49F5EFBC0E}" srcId="{77A12F63-1591-42D7-B0D4-9F02612E9C80}" destId="{1A9B241E-5799-496D-BD71-A62A338165A4}" srcOrd="7" destOrd="0" parTransId="{8B112DA4-82B1-4147-B8F6-AAA20CB8B54F}" sibTransId="{A022A348-47C8-4FAF-9F16-7C5E5F2B36BE}"/>
    <dgm:cxn modelId="{B7CC7B88-B633-4BFD-8D40-F9F6A868B06E}" type="presOf" srcId="{3E79F136-D2F9-4F90-9027-8CC0810D0A42}" destId="{0C171B39-20DC-4221-86B0-9849A3F213DF}" srcOrd="1" destOrd="0" presId="urn:microsoft.com/office/officeart/2005/8/layout/radial1"/>
    <dgm:cxn modelId="{A65E188F-8DA1-4870-96FD-17EAED58BAFC}" srcId="{77A12F63-1591-42D7-B0D4-9F02612E9C80}" destId="{0E500C3A-C778-41AF-B8A7-78BF65D49A87}" srcOrd="6" destOrd="0" parTransId="{75BE8D43-3F21-4367-B88E-E531A6BE2766}" sibTransId="{7D83FD5C-6065-47FD-B02C-C0D321AD9A09}"/>
    <dgm:cxn modelId="{78EBE690-9F11-4190-B28D-E87EE807FDE8}" type="presOf" srcId="{8B112DA4-82B1-4147-B8F6-AAA20CB8B54F}" destId="{52410536-DCB5-4ED9-99C6-F64630D7ECDE}" srcOrd="1" destOrd="0" presId="urn:microsoft.com/office/officeart/2005/8/layout/radial1"/>
    <dgm:cxn modelId="{7C84E8A2-7C57-48CC-8B11-A65667A3FB16}" type="presOf" srcId="{78FF734E-35B0-4E63-A2AB-2CF65F69D739}" destId="{CA509262-A3B7-4123-BFC2-7A01DD113392}" srcOrd="0" destOrd="0" presId="urn:microsoft.com/office/officeart/2005/8/layout/radial1"/>
    <dgm:cxn modelId="{B9A05DA3-0B73-4DCC-B000-957E8A325DEF}" srcId="{77A12F63-1591-42D7-B0D4-9F02612E9C80}" destId="{C198DE10-BB86-4F01-8A42-17955C142208}" srcOrd="5" destOrd="0" parTransId="{8BD17758-8C27-4329-A7AA-DE0366DB80A1}" sibTransId="{076FCD97-4B5A-4A94-A677-D874EC6F73D4}"/>
    <dgm:cxn modelId="{69925AA3-3B09-4F0E-BD74-EEBC3F2ACE7B}" srcId="{77A12F63-1591-42D7-B0D4-9F02612E9C80}" destId="{78FF734E-35B0-4E63-A2AB-2CF65F69D739}" srcOrd="1" destOrd="0" parTransId="{8558B94D-C314-4131-BF21-9C512F889CC4}" sibTransId="{BAEDE003-FB56-4058-9E9F-DA588F64C963}"/>
    <dgm:cxn modelId="{51DD7EA5-77A0-4D34-9770-BDA7E2E37E54}" type="presOf" srcId="{5B9F3B73-ED9B-4415-94B8-8BFD65935FA7}" destId="{B3A62814-518E-4F43-A88F-FB3E80B87362}" srcOrd="1" destOrd="0" presId="urn:microsoft.com/office/officeart/2005/8/layout/radial1"/>
    <dgm:cxn modelId="{07C871A7-293B-464A-9A0F-55A69C98AAC1}" srcId="{77A12F63-1591-42D7-B0D4-9F02612E9C80}" destId="{4BEB2293-4666-4ABA-AE8A-814372988621}" srcOrd="2" destOrd="0" parTransId="{C493F9AF-9E0D-4E34-869E-CD417F5133E1}" sibTransId="{E68DC5A2-6629-467F-A859-54D206239470}"/>
    <dgm:cxn modelId="{1C8676A7-C5DB-4C58-92CB-D9D85F3B1411}" type="presOf" srcId="{8BD17758-8C27-4329-A7AA-DE0366DB80A1}" destId="{34F3AAB0-3F54-40E0-B0F6-4A3D9A6770F5}" srcOrd="1" destOrd="0" presId="urn:microsoft.com/office/officeart/2005/8/layout/radial1"/>
    <dgm:cxn modelId="{823375AB-CB02-44C9-A1F1-D55562CF0AF5}" type="presOf" srcId="{5B9F3B73-ED9B-4415-94B8-8BFD65935FA7}" destId="{FAD1795A-6CAD-468E-BB79-530C02FBE170}" srcOrd="0" destOrd="0" presId="urn:microsoft.com/office/officeart/2005/8/layout/radial1"/>
    <dgm:cxn modelId="{C9DF86AE-83CA-4397-92A6-19D8EC8F4A63}" type="presOf" srcId="{8B112DA4-82B1-4147-B8F6-AAA20CB8B54F}" destId="{23DC0130-2326-4BA0-8043-03EFE838D330}" srcOrd="0" destOrd="0" presId="urn:microsoft.com/office/officeart/2005/8/layout/radial1"/>
    <dgm:cxn modelId="{45A632B1-1D5F-4AAB-9851-8C1BE16A6DC7}" type="presOf" srcId="{8558B94D-C314-4131-BF21-9C512F889CC4}" destId="{FBFB64A2-23EE-4FFC-BEE2-3A15343BC444}" srcOrd="1" destOrd="0" presId="urn:microsoft.com/office/officeart/2005/8/layout/radial1"/>
    <dgm:cxn modelId="{6C381BB3-5A32-4E4A-9C63-6B50B012B2AF}" type="presOf" srcId="{8BD17758-8C27-4329-A7AA-DE0366DB80A1}" destId="{3069390E-4A0A-4F62-A5CE-5230B5983AAD}" srcOrd="0" destOrd="0" presId="urn:microsoft.com/office/officeart/2005/8/layout/radial1"/>
    <dgm:cxn modelId="{111065C2-D6A7-4ED2-BB46-3CA309880357}" type="presOf" srcId="{77D7D96A-7E95-4D56-B109-7CF1EBCE1095}" destId="{E699EB8E-A8FF-481A-AC83-39C33DE952F0}" srcOrd="1" destOrd="0" presId="urn:microsoft.com/office/officeart/2005/8/layout/radial1"/>
    <dgm:cxn modelId="{6BFC40CA-8430-40AB-9F6A-723FB65C8FD4}" type="presOf" srcId="{440EDB5C-2C50-4828-A499-20CDC5326C53}" destId="{6ACCAB31-DE00-4C96-B9B3-9B1B5D8074EB}" srcOrd="0" destOrd="0" presId="urn:microsoft.com/office/officeart/2005/8/layout/radial1"/>
    <dgm:cxn modelId="{EC89E9CD-BDEB-486D-9165-EF0AF2A0023F}" srcId="{77A12F63-1591-42D7-B0D4-9F02612E9C80}" destId="{16D76434-B67E-4FEF-BC5E-86E11269BC35}" srcOrd="8" destOrd="0" parTransId="{F3020F1C-7D3F-4F8B-BE29-EDE18C9D6019}" sibTransId="{07F6A27D-E35F-4385-81E8-F3C71D503DD7}"/>
    <dgm:cxn modelId="{367A10DC-435C-4638-92AE-43D359CEC849}" type="presOf" srcId="{77D7D96A-7E95-4D56-B109-7CF1EBCE1095}" destId="{8054EF00-1395-4043-AA24-2C28B15EC905}" srcOrd="0" destOrd="0" presId="urn:microsoft.com/office/officeart/2005/8/layout/radial1"/>
    <dgm:cxn modelId="{33483DE0-F2D5-48AE-B382-0AB4CB471381}" srcId="{927FA23D-7008-44B6-A872-34BD97343F6C}" destId="{77A12F63-1591-42D7-B0D4-9F02612E9C80}" srcOrd="0" destOrd="0" parTransId="{7F5F33F6-942A-45E0-8923-F1B33230E03F}" sibTransId="{AAFC47EA-FE5C-42C3-A04A-55AFE7CE0B78}"/>
    <dgm:cxn modelId="{F5DEB8E7-81BC-4F3A-B011-B9D29E54BD69}" type="presOf" srcId="{C493F9AF-9E0D-4E34-869E-CD417F5133E1}" destId="{488C2516-6CCC-4954-B4BB-C07D465A2F40}" srcOrd="1" destOrd="0" presId="urn:microsoft.com/office/officeart/2005/8/layout/radial1"/>
    <dgm:cxn modelId="{BBCCD1EB-879E-4437-9A17-6394A4FDA339}" type="presOf" srcId="{16D76434-B67E-4FEF-BC5E-86E11269BC35}" destId="{D7DCE4EE-A95E-4291-A3D0-678F487F3B2E}" srcOrd="0" destOrd="0" presId="urn:microsoft.com/office/officeart/2005/8/layout/radial1"/>
    <dgm:cxn modelId="{2AC07FF1-5417-4092-A4E2-D77AD556E914}" type="presOf" srcId="{927FA23D-7008-44B6-A872-34BD97343F6C}" destId="{0486342C-8062-40DC-99E9-2A52C4FB9DA2}" srcOrd="0" destOrd="0" presId="urn:microsoft.com/office/officeart/2005/8/layout/radial1"/>
    <dgm:cxn modelId="{977014F5-CB5A-416C-80D5-323FDC898543}" type="presOf" srcId="{F3020F1C-7D3F-4F8B-BE29-EDE18C9D6019}" destId="{E1F9B810-0B6E-4C9C-A6ED-B7000C21B4D4}" srcOrd="0" destOrd="0" presId="urn:microsoft.com/office/officeart/2005/8/layout/radial1"/>
    <dgm:cxn modelId="{EF2279FC-8762-4B51-B7D1-F1DF6B232845}" type="presOf" srcId="{1A9B241E-5799-496D-BD71-A62A338165A4}" destId="{2B4A3FB1-7D18-4E3F-9309-53EEF3B5536F}" srcOrd="0" destOrd="0" presId="urn:microsoft.com/office/officeart/2005/8/layout/radial1"/>
    <dgm:cxn modelId="{A7C280EA-BB79-426E-9C7A-59175BCF2980}" type="presParOf" srcId="{0486342C-8062-40DC-99E9-2A52C4FB9DA2}" destId="{E9E3DDEF-DAF0-4693-B191-C83FEB8A055C}" srcOrd="0" destOrd="0" presId="urn:microsoft.com/office/officeart/2005/8/layout/radial1"/>
    <dgm:cxn modelId="{4452E5F7-F891-4460-A0BA-72510AC99302}" type="presParOf" srcId="{0486342C-8062-40DC-99E9-2A52C4FB9DA2}" destId="{FAD1795A-6CAD-468E-BB79-530C02FBE170}" srcOrd="1" destOrd="0" presId="urn:microsoft.com/office/officeart/2005/8/layout/radial1"/>
    <dgm:cxn modelId="{B83D211B-2DC2-4289-98D4-06B298C64EC5}" type="presParOf" srcId="{FAD1795A-6CAD-468E-BB79-530C02FBE170}" destId="{B3A62814-518E-4F43-A88F-FB3E80B87362}" srcOrd="0" destOrd="0" presId="urn:microsoft.com/office/officeart/2005/8/layout/radial1"/>
    <dgm:cxn modelId="{D3B5857E-20FB-4292-89AB-3EF7F638B263}" type="presParOf" srcId="{0486342C-8062-40DC-99E9-2A52C4FB9DA2}" destId="{8EDC55FD-1B5E-4D5C-BFDE-5FB66F95A4FC}" srcOrd="2" destOrd="0" presId="urn:microsoft.com/office/officeart/2005/8/layout/radial1"/>
    <dgm:cxn modelId="{88831BB8-E137-4759-ACBC-81712FCA3678}" type="presParOf" srcId="{0486342C-8062-40DC-99E9-2A52C4FB9DA2}" destId="{85215D54-F36A-427C-B237-EE29C5942A23}" srcOrd="3" destOrd="0" presId="urn:microsoft.com/office/officeart/2005/8/layout/radial1"/>
    <dgm:cxn modelId="{6570AE57-1A6E-4752-941A-6561D64FECAA}" type="presParOf" srcId="{85215D54-F36A-427C-B237-EE29C5942A23}" destId="{FBFB64A2-23EE-4FFC-BEE2-3A15343BC444}" srcOrd="0" destOrd="0" presId="urn:microsoft.com/office/officeart/2005/8/layout/radial1"/>
    <dgm:cxn modelId="{F487F2CB-77C3-4E4D-B1D3-27A9C2D80C30}" type="presParOf" srcId="{0486342C-8062-40DC-99E9-2A52C4FB9DA2}" destId="{CA509262-A3B7-4123-BFC2-7A01DD113392}" srcOrd="4" destOrd="0" presId="urn:microsoft.com/office/officeart/2005/8/layout/radial1"/>
    <dgm:cxn modelId="{6554649D-FA4F-4054-98BF-92C9FDA09861}" type="presParOf" srcId="{0486342C-8062-40DC-99E9-2A52C4FB9DA2}" destId="{AF49978C-B60A-4FCB-8A4A-98DCB23C675E}" srcOrd="5" destOrd="0" presId="urn:microsoft.com/office/officeart/2005/8/layout/radial1"/>
    <dgm:cxn modelId="{F473D51F-6B4E-41DF-814C-BF7AEE865852}" type="presParOf" srcId="{AF49978C-B60A-4FCB-8A4A-98DCB23C675E}" destId="{488C2516-6CCC-4954-B4BB-C07D465A2F40}" srcOrd="0" destOrd="0" presId="urn:microsoft.com/office/officeart/2005/8/layout/radial1"/>
    <dgm:cxn modelId="{B1C0A662-138A-4D93-AE12-ECDB36FE2DD9}" type="presParOf" srcId="{0486342C-8062-40DC-99E9-2A52C4FB9DA2}" destId="{6A378729-144B-4D34-B621-8FBB42B9E15C}" srcOrd="6" destOrd="0" presId="urn:microsoft.com/office/officeart/2005/8/layout/radial1"/>
    <dgm:cxn modelId="{1BF47B34-99C6-409E-B3B7-5211BD869911}" type="presParOf" srcId="{0486342C-8062-40DC-99E9-2A52C4FB9DA2}" destId="{D3523253-4292-4F56-BD36-5A1CD2DF48A1}" srcOrd="7" destOrd="0" presId="urn:microsoft.com/office/officeart/2005/8/layout/radial1"/>
    <dgm:cxn modelId="{9D5B900E-E7B4-4634-AD00-4FB0CCA24EA0}" type="presParOf" srcId="{D3523253-4292-4F56-BD36-5A1CD2DF48A1}" destId="{99A13CF4-4BCD-4C94-8D40-633751845AE3}" srcOrd="0" destOrd="0" presId="urn:microsoft.com/office/officeart/2005/8/layout/radial1"/>
    <dgm:cxn modelId="{06D924B8-7559-4A29-B05A-A7B39A615796}" type="presParOf" srcId="{0486342C-8062-40DC-99E9-2A52C4FB9DA2}" destId="{84EB5E8E-BCD3-4DC4-BB79-E48EFAC92F30}" srcOrd="8" destOrd="0" presId="urn:microsoft.com/office/officeart/2005/8/layout/radial1"/>
    <dgm:cxn modelId="{9D862F3C-BD00-4887-AF4C-CF15C1BD1071}" type="presParOf" srcId="{0486342C-8062-40DC-99E9-2A52C4FB9DA2}" destId="{8054EF00-1395-4043-AA24-2C28B15EC905}" srcOrd="9" destOrd="0" presId="urn:microsoft.com/office/officeart/2005/8/layout/radial1"/>
    <dgm:cxn modelId="{6BFD34F0-BC85-48DA-A42E-867FA907E96E}" type="presParOf" srcId="{8054EF00-1395-4043-AA24-2C28B15EC905}" destId="{E699EB8E-A8FF-481A-AC83-39C33DE952F0}" srcOrd="0" destOrd="0" presId="urn:microsoft.com/office/officeart/2005/8/layout/radial1"/>
    <dgm:cxn modelId="{F75EB73E-F34A-412E-8581-C4E49D5881C3}" type="presParOf" srcId="{0486342C-8062-40DC-99E9-2A52C4FB9DA2}" destId="{6ACCAB31-DE00-4C96-B9B3-9B1B5D8074EB}" srcOrd="10" destOrd="0" presId="urn:microsoft.com/office/officeart/2005/8/layout/radial1"/>
    <dgm:cxn modelId="{09335179-E26E-43F0-971F-10F4938AE288}" type="presParOf" srcId="{0486342C-8062-40DC-99E9-2A52C4FB9DA2}" destId="{3069390E-4A0A-4F62-A5CE-5230B5983AAD}" srcOrd="11" destOrd="0" presId="urn:microsoft.com/office/officeart/2005/8/layout/radial1"/>
    <dgm:cxn modelId="{45B5C25D-F80E-4497-8BCA-CD448E4AB1F8}" type="presParOf" srcId="{3069390E-4A0A-4F62-A5CE-5230B5983AAD}" destId="{34F3AAB0-3F54-40E0-B0F6-4A3D9A6770F5}" srcOrd="0" destOrd="0" presId="urn:microsoft.com/office/officeart/2005/8/layout/radial1"/>
    <dgm:cxn modelId="{021EC7C1-89BF-4AC0-98B8-48EE637F0506}" type="presParOf" srcId="{0486342C-8062-40DC-99E9-2A52C4FB9DA2}" destId="{925C9D48-E34B-432B-BA9B-EC2309F8AAD4}" srcOrd="12" destOrd="0" presId="urn:microsoft.com/office/officeart/2005/8/layout/radial1"/>
    <dgm:cxn modelId="{D5128B4A-DBF9-4DD9-A885-F43AB9AE98A4}" type="presParOf" srcId="{0486342C-8062-40DC-99E9-2A52C4FB9DA2}" destId="{848723F9-EAB3-4260-A22F-C2E496243516}" srcOrd="13" destOrd="0" presId="urn:microsoft.com/office/officeart/2005/8/layout/radial1"/>
    <dgm:cxn modelId="{BDFC2F0D-901D-4E24-BBBE-3D656509E3BE}" type="presParOf" srcId="{848723F9-EAB3-4260-A22F-C2E496243516}" destId="{67AE9609-B015-48AD-9B38-E7162E97266D}" srcOrd="0" destOrd="0" presId="urn:microsoft.com/office/officeart/2005/8/layout/radial1"/>
    <dgm:cxn modelId="{00365ADB-F0E9-42BD-A09F-354D9F397E29}" type="presParOf" srcId="{0486342C-8062-40DC-99E9-2A52C4FB9DA2}" destId="{EFE2F15C-4CBE-4404-A4FC-3A0F87A2439F}" srcOrd="14" destOrd="0" presId="urn:microsoft.com/office/officeart/2005/8/layout/radial1"/>
    <dgm:cxn modelId="{56108219-AB25-4A2E-B467-51B246AC4393}" type="presParOf" srcId="{0486342C-8062-40DC-99E9-2A52C4FB9DA2}" destId="{23DC0130-2326-4BA0-8043-03EFE838D330}" srcOrd="15" destOrd="0" presId="urn:microsoft.com/office/officeart/2005/8/layout/radial1"/>
    <dgm:cxn modelId="{A41A9088-1CEB-4F6C-9387-602B8742791F}" type="presParOf" srcId="{23DC0130-2326-4BA0-8043-03EFE838D330}" destId="{52410536-DCB5-4ED9-99C6-F64630D7ECDE}" srcOrd="0" destOrd="0" presId="urn:microsoft.com/office/officeart/2005/8/layout/radial1"/>
    <dgm:cxn modelId="{653B4594-2848-4CE9-81C2-D530C3EFC003}" type="presParOf" srcId="{0486342C-8062-40DC-99E9-2A52C4FB9DA2}" destId="{2B4A3FB1-7D18-4E3F-9309-53EEF3B5536F}" srcOrd="16" destOrd="0" presId="urn:microsoft.com/office/officeart/2005/8/layout/radial1"/>
    <dgm:cxn modelId="{93B51156-BD19-42CE-90A4-516255E4E9C3}" type="presParOf" srcId="{0486342C-8062-40DC-99E9-2A52C4FB9DA2}" destId="{E1F9B810-0B6E-4C9C-A6ED-B7000C21B4D4}" srcOrd="17" destOrd="0" presId="urn:microsoft.com/office/officeart/2005/8/layout/radial1"/>
    <dgm:cxn modelId="{35174C29-B73C-42ED-B1ED-23CB8DDA8386}" type="presParOf" srcId="{E1F9B810-0B6E-4C9C-A6ED-B7000C21B4D4}" destId="{2FEC8E95-CFA4-43F6-B8FB-993FB2A81060}" srcOrd="0" destOrd="0" presId="urn:microsoft.com/office/officeart/2005/8/layout/radial1"/>
    <dgm:cxn modelId="{462FCB56-C322-4243-BF1C-DC007CB62A4B}" type="presParOf" srcId="{0486342C-8062-40DC-99E9-2A52C4FB9DA2}" destId="{D7DCE4EE-A95E-4291-A3D0-678F487F3B2E}" srcOrd="18" destOrd="0" presId="urn:microsoft.com/office/officeart/2005/8/layout/radial1"/>
    <dgm:cxn modelId="{9074F6C9-3AAF-4CA0-B299-A06CC68124DB}" type="presParOf" srcId="{0486342C-8062-40DC-99E9-2A52C4FB9DA2}" destId="{28351172-84D0-453C-BECB-9255DBFA6D3C}" srcOrd="19" destOrd="0" presId="urn:microsoft.com/office/officeart/2005/8/layout/radial1"/>
    <dgm:cxn modelId="{8A534990-8059-4A01-800B-6894C6BC0FB4}" type="presParOf" srcId="{28351172-84D0-453C-BECB-9255DBFA6D3C}" destId="{0C171B39-20DC-4221-86B0-9849A3F213DF}" srcOrd="0" destOrd="0" presId="urn:microsoft.com/office/officeart/2005/8/layout/radial1"/>
    <dgm:cxn modelId="{A424E5F3-5767-471B-AD18-BD616A03A1B1}" type="presParOf" srcId="{0486342C-8062-40DC-99E9-2A52C4FB9DA2}" destId="{CDEEA941-866E-4BB1-A4D1-0C843DFE0B76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66619-1037-4A55-9E4C-DEEC72168866}">
      <dsp:nvSpPr>
        <dsp:cNvPr id="0" name=""/>
        <dsp:cNvSpPr/>
      </dsp:nvSpPr>
      <dsp:spPr>
        <a:xfrm>
          <a:off x="4497731" y="1793432"/>
          <a:ext cx="3799271" cy="293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82"/>
              </a:lnTo>
              <a:lnTo>
                <a:pt x="3799271" y="146582"/>
              </a:lnTo>
              <a:lnTo>
                <a:pt x="3799271" y="29316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74899D-8FE4-47A8-A868-60289C911879}">
      <dsp:nvSpPr>
        <dsp:cNvPr id="0" name=""/>
        <dsp:cNvSpPr/>
      </dsp:nvSpPr>
      <dsp:spPr>
        <a:xfrm>
          <a:off x="4497731" y="1793432"/>
          <a:ext cx="2110082" cy="293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82"/>
              </a:lnTo>
              <a:lnTo>
                <a:pt x="2110082" y="146582"/>
              </a:lnTo>
              <a:lnTo>
                <a:pt x="2110082" y="29316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44A9CD-DB81-4BAF-B6BB-9A6FA09CE38B}">
      <dsp:nvSpPr>
        <dsp:cNvPr id="0" name=""/>
        <dsp:cNvSpPr/>
      </dsp:nvSpPr>
      <dsp:spPr>
        <a:xfrm>
          <a:off x="4497731" y="1793432"/>
          <a:ext cx="420894" cy="293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82"/>
              </a:lnTo>
              <a:lnTo>
                <a:pt x="420894" y="146582"/>
              </a:lnTo>
              <a:lnTo>
                <a:pt x="420894" y="29316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CC3AA-F039-4BC4-8D13-7487CFF75961}">
      <dsp:nvSpPr>
        <dsp:cNvPr id="0" name=""/>
        <dsp:cNvSpPr/>
      </dsp:nvSpPr>
      <dsp:spPr>
        <a:xfrm>
          <a:off x="2312570" y="2784609"/>
          <a:ext cx="269146" cy="3615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5701"/>
              </a:lnTo>
              <a:lnTo>
                <a:pt x="269146" y="3615701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2E432-4AB8-4462-A86C-EF00793BB02F}">
      <dsp:nvSpPr>
        <dsp:cNvPr id="0" name=""/>
        <dsp:cNvSpPr/>
      </dsp:nvSpPr>
      <dsp:spPr>
        <a:xfrm>
          <a:off x="2312570" y="2784609"/>
          <a:ext cx="269146" cy="2624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4524"/>
              </a:lnTo>
              <a:lnTo>
                <a:pt x="269146" y="2624524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736A5-D273-475B-AA5F-772C2AE31292}">
      <dsp:nvSpPr>
        <dsp:cNvPr id="0" name=""/>
        <dsp:cNvSpPr/>
      </dsp:nvSpPr>
      <dsp:spPr>
        <a:xfrm>
          <a:off x="2312570" y="2784609"/>
          <a:ext cx="269146" cy="16333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347"/>
              </a:lnTo>
              <a:lnTo>
                <a:pt x="269146" y="1633347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968F8-CD79-4A9E-8666-C590EDF41344}">
      <dsp:nvSpPr>
        <dsp:cNvPr id="0" name=""/>
        <dsp:cNvSpPr/>
      </dsp:nvSpPr>
      <dsp:spPr>
        <a:xfrm>
          <a:off x="2312570" y="2784609"/>
          <a:ext cx="269146" cy="642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2170"/>
              </a:lnTo>
              <a:lnTo>
                <a:pt x="269146" y="64217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37D99-12F2-4C3B-B274-CC9BC06675BB}">
      <dsp:nvSpPr>
        <dsp:cNvPr id="0" name=""/>
        <dsp:cNvSpPr/>
      </dsp:nvSpPr>
      <dsp:spPr>
        <a:xfrm>
          <a:off x="3030294" y="1793432"/>
          <a:ext cx="1467437" cy="293164"/>
        </a:xfrm>
        <a:custGeom>
          <a:avLst/>
          <a:gdLst/>
          <a:ahLst/>
          <a:cxnLst/>
          <a:rect l="0" t="0" r="0" b="0"/>
          <a:pathLst>
            <a:path>
              <a:moveTo>
                <a:pt x="1467437" y="0"/>
              </a:moveTo>
              <a:lnTo>
                <a:pt x="1467437" y="146582"/>
              </a:lnTo>
              <a:lnTo>
                <a:pt x="0" y="146582"/>
              </a:lnTo>
              <a:lnTo>
                <a:pt x="0" y="29316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6B12D6-FEA4-46B0-BE22-642AC897B068}">
      <dsp:nvSpPr>
        <dsp:cNvPr id="0" name=""/>
        <dsp:cNvSpPr/>
      </dsp:nvSpPr>
      <dsp:spPr>
        <a:xfrm>
          <a:off x="920211" y="1793432"/>
          <a:ext cx="3577519" cy="293164"/>
        </a:xfrm>
        <a:custGeom>
          <a:avLst/>
          <a:gdLst/>
          <a:ahLst/>
          <a:cxnLst/>
          <a:rect l="0" t="0" r="0" b="0"/>
          <a:pathLst>
            <a:path>
              <a:moveTo>
                <a:pt x="3577519" y="0"/>
              </a:moveTo>
              <a:lnTo>
                <a:pt x="3577519" y="146582"/>
              </a:lnTo>
              <a:lnTo>
                <a:pt x="0" y="146582"/>
              </a:lnTo>
              <a:lnTo>
                <a:pt x="0" y="29316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2EDC4F-3962-4FDF-9E7D-D498CF93C073}">
      <dsp:nvSpPr>
        <dsp:cNvPr id="0" name=""/>
        <dsp:cNvSpPr/>
      </dsp:nvSpPr>
      <dsp:spPr>
        <a:xfrm>
          <a:off x="4452011" y="802256"/>
          <a:ext cx="91440" cy="2931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16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BE5AB6-A4EA-45A5-AAC7-4CFD4E13B0D8}">
      <dsp:nvSpPr>
        <dsp:cNvPr id="0" name=""/>
        <dsp:cNvSpPr/>
      </dsp:nvSpPr>
      <dsp:spPr>
        <a:xfrm>
          <a:off x="3799719" y="104244"/>
          <a:ext cx="1396023" cy="6980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Mayor</a:t>
          </a:r>
        </a:p>
      </dsp:txBody>
      <dsp:txXfrm>
        <a:off x="3799719" y="104244"/>
        <a:ext cx="1396023" cy="698011"/>
      </dsp:txXfrm>
    </dsp:sp>
    <dsp:sp modelId="{ADD3999D-5A89-47C6-97AA-1E6565F51023}">
      <dsp:nvSpPr>
        <dsp:cNvPr id="0" name=""/>
        <dsp:cNvSpPr/>
      </dsp:nvSpPr>
      <dsp:spPr>
        <a:xfrm>
          <a:off x="3508907" y="1095421"/>
          <a:ext cx="1977648" cy="6980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Incident Commanders</a:t>
          </a:r>
        </a:p>
      </dsp:txBody>
      <dsp:txXfrm>
        <a:off x="3508907" y="1095421"/>
        <a:ext cx="1977648" cy="698011"/>
      </dsp:txXfrm>
    </dsp:sp>
    <dsp:sp modelId="{D0FCE146-1A83-4D4C-B215-7DC8ED150E6E}">
      <dsp:nvSpPr>
        <dsp:cNvPr id="0" name=""/>
        <dsp:cNvSpPr/>
      </dsp:nvSpPr>
      <dsp:spPr>
        <a:xfrm>
          <a:off x="448" y="2086597"/>
          <a:ext cx="1839526" cy="6980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City Departments</a:t>
          </a:r>
        </a:p>
      </dsp:txBody>
      <dsp:txXfrm>
        <a:off x="448" y="2086597"/>
        <a:ext cx="1839526" cy="698011"/>
      </dsp:txXfrm>
    </dsp:sp>
    <dsp:sp modelId="{FE88F4ED-128B-4F1E-AF87-007EA3DE53F9}">
      <dsp:nvSpPr>
        <dsp:cNvPr id="0" name=""/>
        <dsp:cNvSpPr/>
      </dsp:nvSpPr>
      <dsp:spPr>
        <a:xfrm>
          <a:off x="2133139" y="2086597"/>
          <a:ext cx="1794309" cy="6980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Recovery Coordinators</a:t>
          </a:r>
        </a:p>
      </dsp:txBody>
      <dsp:txXfrm>
        <a:off x="2133139" y="2086597"/>
        <a:ext cx="1794309" cy="698011"/>
      </dsp:txXfrm>
    </dsp:sp>
    <dsp:sp modelId="{18CCEA49-C03F-4A33-8893-C4D025A6742F}">
      <dsp:nvSpPr>
        <dsp:cNvPr id="0" name=""/>
        <dsp:cNvSpPr/>
      </dsp:nvSpPr>
      <dsp:spPr>
        <a:xfrm>
          <a:off x="2581717" y="3077774"/>
          <a:ext cx="1761097" cy="6980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Volunteers</a:t>
          </a:r>
        </a:p>
      </dsp:txBody>
      <dsp:txXfrm>
        <a:off x="2581717" y="3077774"/>
        <a:ext cx="1761097" cy="698011"/>
      </dsp:txXfrm>
    </dsp:sp>
    <dsp:sp modelId="{F536234B-5B61-4FE5-8377-CA0193C6A345}">
      <dsp:nvSpPr>
        <dsp:cNvPr id="0" name=""/>
        <dsp:cNvSpPr/>
      </dsp:nvSpPr>
      <dsp:spPr>
        <a:xfrm>
          <a:off x="2581717" y="4068951"/>
          <a:ext cx="1761097" cy="6980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Foundation</a:t>
          </a:r>
        </a:p>
      </dsp:txBody>
      <dsp:txXfrm>
        <a:off x="2581717" y="4068951"/>
        <a:ext cx="1761097" cy="698011"/>
      </dsp:txXfrm>
    </dsp:sp>
    <dsp:sp modelId="{92A8D605-5C98-403E-89BD-74FD8B5B9E4D}">
      <dsp:nvSpPr>
        <dsp:cNvPr id="0" name=""/>
        <dsp:cNvSpPr/>
      </dsp:nvSpPr>
      <dsp:spPr>
        <a:xfrm>
          <a:off x="2581717" y="5060128"/>
          <a:ext cx="1396023" cy="6980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Housing</a:t>
          </a:r>
        </a:p>
      </dsp:txBody>
      <dsp:txXfrm>
        <a:off x="2581717" y="5060128"/>
        <a:ext cx="1396023" cy="698011"/>
      </dsp:txXfrm>
    </dsp:sp>
    <dsp:sp modelId="{2CA4FE91-6D6F-41FF-8E88-4F179DDD69FD}">
      <dsp:nvSpPr>
        <dsp:cNvPr id="0" name=""/>
        <dsp:cNvSpPr/>
      </dsp:nvSpPr>
      <dsp:spPr>
        <a:xfrm>
          <a:off x="2581717" y="6051304"/>
          <a:ext cx="1396023" cy="6980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Grants</a:t>
          </a:r>
        </a:p>
      </dsp:txBody>
      <dsp:txXfrm>
        <a:off x="2581717" y="6051304"/>
        <a:ext cx="1396023" cy="698011"/>
      </dsp:txXfrm>
    </dsp:sp>
    <dsp:sp modelId="{7343C887-A537-4486-9EB4-E9E1E6EE5062}">
      <dsp:nvSpPr>
        <dsp:cNvPr id="0" name=""/>
        <dsp:cNvSpPr/>
      </dsp:nvSpPr>
      <dsp:spPr>
        <a:xfrm>
          <a:off x="4220613" y="2086597"/>
          <a:ext cx="1396023" cy="6980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GIS</a:t>
          </a:r>
        </a:p>
      </dsp:txBody>
      <dsp:txXfrm>
        <a:off x="4220613" y="2086597"/>
        <a:ext cx="1396023" cy="698011"/>
      </dsp:txXfrm>
    </dsp:sp>
    <dsp:sp modelId="{1D1B8B92-C124-499F-AAE6-6412EAA8B9C5}">
      <dsp:nvSpPr>
        <dsp:cNvPr id="0" name=""/>
        <dsp:cNvSpPr/>
      </dsp:nvSpPr>
      <dsp:spPr>
        <a:xfrm>
          <a:off x="5909802" y="2086597"/>
          <a:ext cx="1396023" cy="6980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Logistics </a:t>
          </a:r>
        </a:p>
      </dsp:txBody>
      <dsp:txXfrm>
        <a:off x="5909802" y="2086597"/>
        <a:ext cx="1396023" cy="698011"/>
      </dsp:txXfrm>
    </dsp:sp>
    <dsp:sp modelId="{6E797FE4-D004-4A8F-B9BF-5099025B73B9}">
      <dsp:nvSpPr>
        <dsp:cNvPr id="0" name=""/>
        <dsp:cNvSpPr/>
      </dsp:nvSpPr>
      <dsp:spPr>
        <a:xfrm>
          <a:off x="7598990" y="2086597"/>
          <a:ext cx="1396023" cy="6980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Finance</a:t>
          </a:r>
        </a:p>
      </dsp:txBody>
      <dsp:txXfrm>
        <a:off x="7598990" y="2086597"/>
        <a:ext cx="1396023" cy="698011"/>
      </dsp:txXfrm>
    </dsp:sp>
    <dsp:sp modelId="{C55B7257-7044-4557-A5FE-BAB5C8F9BFC1}">
      <dsp:nvSpPr>
        <dsp:cNvPr id="0" name=""/>
        <dsp:cNvSpPr/>
      </dsp:nvSpPr>
      <dsp:spPr>
        <a:xfrm>
          <a:off x="6549174" y="92085"/>
          <a:ext cx="1667703" cy="6980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City Council</a:t>
          </a:r>
        </a:p>
      </dsp:txBody>
      <dsp:txXfrm>
        <a:off x="6549174" y="92085"/>
        <a:ext cx="1667703" cy="698011"/>
      </dsp:txXfrm>
    </dsp:sp>
    <dsp:sp modelId="{EF425715-BB26-421B-8568-B80971BF1CFB}">
      <dsp:nvSpPr>
        <dsp:cNvPr id="0" name=""/>
        <dsp:cNvSpPr/>
      </dsp:nvSpPr>
      <dsp:spPr>
        <a:xfrm>
          <a:off x="894329" y="1096349"/>
          <a:ext cx="1611443" cy="698011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Media</a:t>
          </a:r>
        </a:p>
      </dsp:txBody>
      <dsp:txXfrm>
        <a:off x="894329" y="1096349"/>
        <a:ext cx="1611443" cy="698011"/>
      </dsp:txXfrm>
    </dsp:sp>
    <dsp:sp modelId="{F2F566CB-A5A7-499C-9989-F08E6C2DF7B8}">
      <dsp:nvSpPr>
        <dsp:cNvPr id="0" name=""/>
        <dsp:cNvSpPr/>
      </dsp:nvSpPr>
      <dsp:spPr>
        <a:xfrm>
          <a:off x="9354385" y="104244"/>
          <a:ext cx="1396023" cy="698011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Operational Teams</a:t>
          </a:r>
        </a:p>
      </dsp:txBody>
      <dsp:txXfrm>
        <a:off x="9354385" y="104244"/>
        <a:ext cx="1396023" cy="698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3DDEF-DAF0-4693-B191-C83FEB8A055C}">
      <dsp:nvSpPr>
        <dsp:cNvPr id="0" name=""/>
        <dsp:cNvSpPr/>
      </dsp:nvSpPr>
      <dsp:spPr>
        <a:xfrm>
          <a:off x="4439177" y="2443659"/>
          <a:ext cx="1970680" cy="1970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Operational Teams</a:t>
          </a:r>
        </a:p>
      </dsp:txBody>
      <dsp:txXfrm>
        <a:off x="4727776" y="2732258"/>
        <a:ext cx="1393482" cy="1393482"/>
      </dsp:txXfrm>
    </dsp:sp>
    <dsp:sp modelId="{FAD1795A-6CAD-468E-BB79-530C02FBE170}">
      <dsp:nvSpPr>
        <dsp:cNvPr id="0" name=""/>
        <dsp:cNvSpPr/>
      </dsp:nvSpPr>
      <dsp:spPr>
        <a:xfrm rot="16200000">
          <a:off x="4869298" y="1877604"/>
          <a:ext cx="1110439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1110439" y="108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96757" y="1860678"/>
        <a:ext cx="55521" cy="55521"/>
      </dsp:txXfrm>
    </dsp:sp>
    <dsp:sp modelId="{8EDC55FD-1B5E-4D5C-BFDE-5FB66F95A4FC}">
      <dsp:nvSpPr>
        <dsp:cNvPr id="0" name=""/>
        <dsp:cNvSpPr/>
      </dsp:nvSpPr>
      <dsp:spPr>
        <a:xfrm>
          <a:off x="4772026" y="28237"/>
          <a:ext cx="1304982" cy="13049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Debris Removal</a:t>
          </a:r>
        </a:p>
      </dsp:txBody>
      <dsp:txXfrm>
        <a:off x="4963136" y="219347"/>
        <a:ext cx="922762" cy="922762"/>
      </dsp:txXfrm>
    </dsp:sp>
    <dsp:sp modelId="{85215D54-F36A-427C-B237-EE29C5942A23}">
      <dsp:nvSpPr>
        <dsp:cNvPr id="0" name=""/>
        <dsp:cNvSpPr/>
      </dsp:nvSpPr>
      <dsp:spPr>
        <a:xfrm rot="18360000">
          <a:off x="5774816" y="2171825"/>
          <a:ext cx="1110439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1110439" y="108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02275" y="2154899"/>
        <a:ext cx="55521" cy="55521"/>
      </dsp:txXfrm>
    </dsp:sp>
    <dsp:sp modelId="{CA509262-A3B7-4123-BFC2-7A01DD113392}">
      <dsp:nvSpPr>
        <dsp:cNvPr id="0" name=""/>
        <dsp:cNvSpPr/>
      </dsp:nvSpPr>
      <dsp:spPr>
        <a:xfrm>
          <a:off x="6387420" y="553110"/>
          <a:ext cx="1304982" cy="1304982"/>
        </a:xfrm>
        <a:prstGeom prst="ellipse">
          <a:avLst/>
        </a:prstGeom>
        <a:solidFill>
          <a:schemeClr val="accent3">
            <a:hueOff val="301178"/>
            <a:satOff val="11111"/>
            <a:lumOff val="-1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Persons of Concern</a:t>
          </a:r>
        </a:p>
      </dsp:txBody>
      <dsp:txXfrm>
        <a:off x="6578530" y="744220"/>
        <a:ext cx="922762" cy="922762"/>
      </dsp:txXfrm>
    </dsp:sp>
    <dsp:sp modelId="{AF49978C-B60A-4FCB-8A4A-98DCB23C675E}">
      <dsp:nvSpPr>
        <dsp:cNvPr id="0" name=""/>
        <dsp:cNvSpPr/>
      </dsp:nvSpPr>
      <dsp:spPr>
        <a:xfrm rot="20520000">
          <a:off x="6334458" y="2942105"/>
          <a:ext cx="1110439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1110439" y="108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61917" y="2925179"/>
        <a:ext cx="55521" cy="55521"/>
      </dsp:txXfrm>
    </dsp:sp>
    <dsp:sp modelId="{6A378729-144B-4D34-B621-8FBB42B9E15C}">
      <dsp:nvSpPr>
        <dsp:cNvPr id="0" name=""/>
        <dsp:cNvSpPr/>
      </dsp:nvSpPr>
      <dsp:spPr>
        <a:xfrm>
          <a:off x="7385788" y="1927245"/>
          <a:ext cx="1304982" cy="1304982"/>
        </a:xfrm>
        <a:prstGeom prst="ellipse">
          <a:avLst/>
        </a:prstGeom>
        <a:solidFill>
          <a:schemeClr val="accent3">
            <a:hueOff val="602355"/>
            <a:satOff val="22222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Facilities</a:t>
          </a:r>
        </a:p>
      </dsp:txBody>
      <dsp:txXfrm>
        <a:off x="7576898" y="2118355"/>
        <a:ext cx="922762" cy="922762"/>
      </dsp:txXfrm>
    </dsp:sp>
    <dsp:sp modelId="{D3523253-4292-4F56-BD36-5A1CD2DF48A1}">
      <dsp:nvSpPr>
        <dsp:cNvPr id="0" name=""/>
        <dsp:cNvSpPr/>
      </dsp:nvSpPr>
      <dsp:spPr>
        <a:xfrm rot="1080000">
          <a:off x="6340234" y="3857755"/>
          <a:ext cx="874409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874409" y="108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55578" y="3846730"/>
        <a:ext cx="43720" cy="43720"/>
      </dsp:txXfrm>
    </dsp:sp>
    <dsp:sp modelId="{84EB5E8E-BCD3-4DC4-BB79-E48EFAC92F30}">
      <dsp:nvSpPr>
        <dsp:cNvPr id="0" name=""/>
        <dsp:cNvSpPr/>
      </dsp:nvSpPr>
      <dsp:spPr>
        <a:xfrm>
          <a:off x="7106756" y="3625771"/>
          <a:ext cx="1863045" cy="1304982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Infrastructure</a:t>
          </a:r>
        </a:p>
      </dsp:txBody>
      <dsp:txXfrm>
        <a:off x="7379593" y="3816881"/>
        <a:ext cx="1317371" cy="922762"/>
      </dsp:txXfrm>
    </dsp:sp>
    <dsp:sp modelId="{8054EF00-1395-4043-AA24-2C28B15EC905}">
      <dsp:nvSpPr>
        <dsp:cNvPr id="0" name=""/>
        <dsp:cNvSpPr/>
      </dsp:nvSpPr>
      <dsp:spPr>
        <a:xfrm rot="3240000">
          <a:off x="5774816" y="4664504"/>
          <a:ext cx="1110439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1110439" y="108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02275" y="4647578"/>
        <a:ext cx="55521" cy="55521"/>
      </dsp:txXfrm>
    </dsp:sp>
    <dsp:sp modelId="{6ACCAB31-DE00-4C96-B9B3-9B1B5D8074EB}">
      <dsp:nvSpPr>
        <dsp:cNvPr id="0" name=""/>
        <dsp:cNvSpPr/>
      </dsp:nvSpPr>
      <dsp:spPr>
        <a:xfrm>
          <a:off x="6387420" y="4999906"/>
          <a:ext cx="1304982" cy="1304982"/>
        </a:xfrm>
        <a:prstGeom prst="ellipse">
          <a:avLst/>
        </a:prstGeom>
        <a:solidFill>
          <a:schemeClr val="accent3">
            <a:hueOff val="1204711"/>
            <a:satOff val="44444"/>
            <a:lumOff val="-6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Short Term Recovery</a:t>
          </a:r>
        </a:p>
      </dsp:txBody>
      <dsp:txXfrm>
        <a:off x="6578530" y="5191016"/>
        <a:ext cx="922762" cy="922762"/>
      </dsp:txXfrm>
    </dsp:sp>
    <dsp:sp modelId="{3069390E-4A0A-4F62-A5CE-5230B5983AAD}">
      <dsp:nvSpPr>
        <dsp:cNvPr id="0" name=""/>
        <dsp:cNvSpPr/>
      </dsp:nvSpPr>
      <dsp:spPr>
        <a:xfrm rot="5324130">
          <a:off x="4889266" y="4972691"/>
          <a:ext cx="1139129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1139129" y="108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0353" y="4955048"/>
        <a:ext cx="56956" cy="56956"/>
      </dsp:txXfrm>
    </dsp:sp>
    <dsp:sp modelId="{925C9D48-E34B-432B-BA9B-EC2309F8AAD4}">
      <dsp:nvSpPr>
        <dsp:cNvPr id="0" name=""/>
        <dsp:cNvSpPr/>
      </dsp:nvSpPr>
      <dsp:spPr>
        <a:xfrm>
          <a:off x="4763114" y="5552823"/>
          <a:ext cx="1445372" cy="1304982"/>
        </a:xfrm>
        <a:prstGeom prst="ellipse">
          <a:avLst/>
        </a:prstGeom>
        <a:solidFill>
          <a:schemeClr val="accent3">
            <a:hueOff val="1505888"/>
            <a:satOff val="55556"/>
            <a:lumOff val="-81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Facilities</a:t>
          </a:r>
        </a:p>
      </dsp:txBody>
      <dsp:txXfrm>
        <a:off x="4974784" y="5743933"/>
        <a:ext cx="1022032" cy="922762"/>
      </dsp:txXfrm>
    </dsp:sp>
    <dsp:sp modelId="{848723F9-EAB3-4260-A22F-C2E496243516}">
      <dsp:nvSpPr>
        <dsp:cNvPr id="0" name=""/>
        <dsp:cNvSpPr/>
      </dsp:nvSpPr>
      <dsp:spPr>
        <a:xfrm rot="7560000">
          <a:off x="3963779" y="4664504"/>
          <a:ext cx="1110439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1110439" y="108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491238" y="4647578"/>
        <a:ext cx="55521" cy="55521"/>
      </dsp:txXfrm>
    </dsp:sp>
    <dsp:sp modelId="{EFE2F15C-4CBE-4404-A4FC-3A0F87A2439F}">
      <dsp:nvSpPr>
        <dsp:cNvPr id="0" name=""/>
        <dsp:cNvSpPr/>
      </dsp:nvSpPr>
      <dsp:spPr>
        <a:xfrm>
          <a:off x="3156633" y="4999906"/>
          <a:ext cx="1304982" cy="1304982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Finance</a:t>
          </a:r>
        </a:p>
      </dsp:txBody>
      <dsp:txXfrm>
        <a:off x="3347743" y="5191016"/>
        <a:ext cx="922762" cy="922762"/>
      </dsp:txXfrm>
    </dsp:sp>
    <dsp:sp modelId="{23DC0130-2326-4BA0-8043-03EFE838D330}">
      <dsp:nvSpPr>
        <dsp:cNvPr id="0" name=""/>
        <dsp:cNvSpPr/>
      </dsp:nvSpPr>
      <dsp:spPr>
        <a:xfrm rot="9720000">
          <a:off x="3486425" y="3881191"/>
          <a:ext cx="1026088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1026088" y="108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973817" y="3866374"/>
        <a:ext cx="51304" cy="51304"/>
      </dsp:txXfrm>
    </dsp:sp>
    <dsp:sp modelId="{2B4A3FB1-7D18-4E3F-9309-53EEF3B5536F}">
      <dsp:nvSpPr>
        <dsp:cNvPr id="0" name=""/>
        <dsp:cNvSpPr/>
      </dsp:nvSpPr>
      <dsp:spPr>
        <a:xfrm>
          <a:off x="2062968" y="3625771"/>
          <a:ext cx="1495575" cy="1304982"/>
        </a:xfrm>
        <a:prstGeom prst="ellipse">
          <a:avLst/>
        </a:prstGeom>
        <a:solidFill>
          <a:schemeClr val="accent3">
            <a:hueOff val="2108244"/>
            <a:satOff val="77778"/>
            <a:lumOff val="-1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Logistics/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Purchasing</a:t>
          </a:r>
        </a:p>
      </dsp:txBody>
      <dsp:txXfrm>
        <a:off x="2281990" y="3816881"/>
        <a:ext cx="1057531" cy="922762"/>
      </dsp:txXfrm>
    </dsp:sp>
    <dsp:sp modelId="{E1F9B810-0B6E-4C9C-A6ED-B7000C21B4D4}">
      <dsp:nvSpPr>
        <dsp:cNvPr id="0" name=""/>
        <dsp:cNvSpPr/>
      </dsp:nvSpPr>
      <dsp:spPr>
        <a:xfrm rot="11880000">
          <a:off x="3641572" y="2979711"/>
          <a:ext cx="867049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867049" y="108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053421" y="2968870"/>
        <a:ext cx="43352" cy="43352"/>
      </dsp:txXfrm>
    </dsp:sp>
    <dsp:sp modelId="{D7DCE4EE-A95E-4291-A3D0-678F487F3B2E}">
      <dsp:nvSpPr>
        <dsp:cNvPr id="0" name=""/>
        <dsp:cNvSpPr/>
      </dsp:nvSpPr>
      <dsp:spPr>
        <a:xfrm>
          <a:off x="1869831" y="1927245"/>
          <a:ext cx="1881850" cy="1304982"/>
        </a:xfrm>
        <a:prstGeom prst="ellipse">
          <a:avLst/>
        </a:prstGeom>
        <a:solidFill>
          <a:schemeClr val="accent3">
            <a:hueOff val="2409421"/>
            <a:satOff val="88889"/>
            <a:lumOff val="-130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Humanitarian Services</a:t>
          </a:r>
        </a:p>
      </dsp:txBody>
      <dsp:txXfrm>
        <a:off x="2145422" y="2118355"/>
        <a:ext cx="1330668" cy="922762"/>
      </dsp:txXfrm>
    </dsp:sp>
    <dsp:sp modelId="{28351172-84D0-453C-BECB-9255DBFA6D3C}">
      <dsp:nvSpPr>
        <dsp:cNvPr id="0" name=""/>
        <dsp:cNvSpPr/>
      </dsp:nvSpPr>
      <dsp:spPr>
        <a:xfrm rot="14040000">
          <a:off x="3963779" y="2171825"/>
          <a:ext cx="1110439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1110439" y="108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491238" y="2154899"/>
        <a:ext cx="55521" cy="55521"/>
      </dsp:txXfrm>
    </dsp:sp>
    <dsp:sp modelId="{CDEEA941-866E-4BB1-A4D1-0C843DFE0B76}">
      <dsp:nvSpPr>
        <dsp:cNvPr id="0" name=""/>
        <dsp:cNvSpPr/>
      </dsp:nvSpPr>
      <dsp:spPr>
        <a:xfrm>
          <a:off x="3156633" y="553110"/>
          <a:ext cx="1304982" cy="130498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Search and Rescue</a:t>
          </a:r>
        </a:p>
      </dsp:txBody>
      <dsp:txXfrm>
        <a:off x="3347743" y="744220"/>
        <a:ext cx="922762" cy="922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612B-E66C-484A-8FE7-CA264E5F3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4BA4E-E19F-4D7F-A547-4603D0FD3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36276-A4E0-4D42-A8FB-DD3EF132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366F-D537-4AFA-99CF-A4521B67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CE89-B444-4AD2-A513-3F4D5153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CE1F-8761-4F99-A9C4-7D91BC7E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8AB41-1B49-4D43-BF3A-6AC15AEE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A9EE2-EFB0-4544-AAB3-7626C807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ACD85-263D-41C1-B760-ABC1C7A73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5FCC-449C-4B86-9957-9E8F1EA0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5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DA055-6B4F-407A-A67D-6F433CC62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9386A-AB90-4626-A95C-F2FCC8074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060D-10D2-459B-8B25-D6099815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FE1A7-8401-4926-8F9A-153945E5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E818A-EAD5-4E63-B9D6-488695A6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930D-8B5A-449D-B869-B99103FC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FB80E-5830-4AF6-99D9-B2E960EE8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4A402-31DB-4AD5-88A6-6F5A8013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B872E-EA09-4B30-AE6B-F2015259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F546-7600-42A7-B4DC-6549892A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1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7FB1-B899-4D6D-9C9F-962C2C3E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5B30C-C1A8-4A4C-9457-4E13AD4C7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E128-62DF-473F-817D-09BE0745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0C21B-789C-4AB5-B0B1-41E0E154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1694D-82C5-4C7D-9181-CAD162B9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F65B-3A9A-4837-8354-4C3E05FA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BF457-6699-4420-8520-C30AF7A56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656A9-7891-4151-AE68-2C838ABB5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34520-3D8D-4AB7-AB72-AA9DB650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3446B-29E8-42CE-B750-768CAA0E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B89F1-E1DD-45ED-A5C4-6631ECEE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8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D72F-CA1D-47EB-A476-2672E86F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90631-0A73-44AE-B3AE-3850B505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A83FF-4780-4A7A-9234-F181C7E2B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A14EF-660D-4804-B053-D50FE5441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F0239-B225-4825-B190-39B2B5E52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4879A-786A-4C82-A11B-D667C35B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31B80-094D-4B20-AABC-F1548A16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B8878-2C6E-4A69-8A95-564C436F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2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5976-3706-430B-BE5E-8AEFDC06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AE71F-D17A-441E-B3E8-99691253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D0E3D-D7F3-45CB-BC0A-F10A0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2AF9-1B01-4F8E-8D91-D8F290B2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5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1A85C-7675-4210-A7D5-AE5EAEDD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4DC2C-D2B2-4A1B-A272-B38787E9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D0E2B-DCBB-4432-AC5E-EA7D17BB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8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1E81-C622-4F3D-BE76-F67FA601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A3E4A-D5B6-4218-9E21-939F2C96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02A93-BB92-4E51-9100-E353401F7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7DBC-8CBF-4A4E-ACBD-59F85475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56148-9B53-41F9-928C-7495BC5B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0AFCE-5BFF-4260-9142-EBE47053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4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D292-65C5-4785-A1FC-A3A17484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C3D54-003B-4DAB-BAD8-886760ED3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99142-7919-44EC-BEC6-A911324F7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46FC-E1C2-4A0F-BB4A-28A8528B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B3156-50C4-4D29-9EF7-1626DE1C9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74DE9-6FB8-4FE1-BAFA-E3999B44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7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1034E-7A8B-4076-9A56-8F62BFBD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64AEF-1368-47F2-9008-E7B7D92AC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1325-38C7-4783-B2D8-B1FB98575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2F51-0E35-4374-8197-D7DBA968B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F8B13-6E33-43F9-A64D-45A14DBDE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You’ve Got a Disaster Recovery Allocation</a:t>
            </a:r>
            <a:br>
              <a:rPr lang="en-US" sz="53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3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What’s Next??</a:t>
            </a:r>
            <a:br>
              <a:rPr lang="en-US" sz="53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1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LaParry Howell, MPA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Executive Director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City of Tuscaloosa, AL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Office of Community and Neighborhood Services</a:t>
            </a:r>
          </a:p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June 11, 2025</a:t>
            </a:r>
          </a:p>
        </p:txBody>
      </p:sp>
    </p:spTree>
    <p:extLst>
      <p:ext uri="{BB962C8B-B14F-4D97-AF65-F5344CB8AC3E}">
        <p14:creationId xmlns:p14="http://schemas.microsoft.com/office/powerpoint/2010/main" val="292052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F799A1-D8C7-91E5-5595-20AC16A12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EA3D-6514-C0EE-C010-8A916DDC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739"/>
            <a:ext cx="10515600" cy="2823099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Over 600 businesses damaged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Residential damage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2,493 damaged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1,612 severely damaged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1,257 destroyed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City Infrastructure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	Fire Station 4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	East Police Precinct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	2 Communication Towers 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2400" dirty="0"/>
            </a:b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00DF5A-525A-B3CB-E569-32401F625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t="19347" r="24883" b="26897"/>
          <a:stretch/>
        </p:blipFill>
        <p:spPr bwMode="auto">
          <a:xfrm>
            <a:off x="5770485" y="3429000"/>
            <a:ext cx="4065973" cy="28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CB2B56-E86B-3750-0967-9D0BF8911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t="40433" r="37879" b="18272"/>
          <a:stretch/>
        </p:blipFill>
        <p:spPr>
          <a:xfrm>
            <a:off x="1305018" y="3376713"/>
            <a:ext cx="3542190" cy="3020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0636F7-FB33-DA65-ECD4-48E3943B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26"/>
            <a:ext cx="10209320" cy="686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896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BF76C5-C2BE-AF82-55A4-975B9D781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2914C-836C-100E-FFAE-FB3AAF135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739"/>
            <a:ext cx="10515600" cy="2823099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City of Tuscaloosa, AL Disaster Recovery Allocation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DR1: $16,634,702.00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DR2: $43,932,000.00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2400" dirty="0"/>
            </a:b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4A376-DBCF-C68F-3BF4-416A1135D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2902998"/>
            <a:ext cx="5149049" cy="3755254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E6F7B6BC-13C1-654B-8D22-623496371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2902998"/>
            <a:ext cx="5433134" cy="3755254"/>
          </a:xfrm>
        </p:spPr>
      </p:pic>
    </p:spTree>
    <p:extLst>
      <p:ext uri="{BB962C8B-B14F-4D97-AF65-F5344CB8AC3E}">
        <p14:creationId xmlns:p14="http://schemas.microsoft.com/office/powerpoint/2010/main" val="113259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391687-840B-8B95-980D-657D00F5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2EC0-59C4-9AFB-883A-D67D99A2F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739"/>
            <a:ext cx="10515600" cy="2823099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400" dirty="0"/>
            </a:b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CA3C431F-3442-A004-22E8-D678AAC0C0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231809"/>
              </p:ext>
            </p:extLst>
          </p:nvPr>
        </p:nvGraphicFramePr>
        <p:xfrm>
          <a:off x="0" y="-62144"/>
          <a:ext cx="10750858" cy="6853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953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94F91A-3C26-6D67-D1B9-3C3A91605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F9F5-376C-FA81-43D2-DF834D7E8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739"/>
            <a:ext cx="10515600" cy="2823099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400" dirty="0"/>
            </a:b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4539DFB-16A2-9ED9-4431-BEBA23DE99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974835"/>
              </p:ext>
            </p:extLst>
          </p:nvPr>
        </p:nvGraphicFramePr>
        <p:xfrm>
          <a:off x="3284738" y="381739"/>
          <a:ext cx="3213716" cy="579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7BE73CE1-3C3B-316F-FDEC-F3884EF47A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9134054"/>
              </p:ext>
            </p:extLst>
          </p:nvPr>
        </p:nvGraphicFramePr>
        <p:xfrm>
          <a:off x="-159797" y="0"/>
          <a:ext cx="1083963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78828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0DEF7E-07C8-8923-46C9-8389662E7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285F5-895A-E995-219E-F4E04571C4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10515600" cy="2824163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6E261F-7CA6-FAEC-1AFA-20B8A90835A4}"/>
              </a:ext>
            </a:extLst>
          </p:cNvPr>
          <p:cNvSpPr txBox="1"/>
          <p:nvPr/>
        </p:nvSpPr>
        <p:spPr>
          <a:xfrm>
            <a:off x="186431" y="1793081"/>
            <a:ext cx="878889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4">
                    <a:lumMod val="75000"/>
                  </a:schemeClr>
                </a:solidFill>
              </a:rPr>
              <a:t>Collaboration with Federal, State and Local Agencies</a:t>
            </a:r>
          </a:p>
        </p:txBody>
      </p:sp>
    </p:spTree>
    <p:extLst>
      <p:ext uri="{BB962C8B-B14F-4D97-AF65-F5344CB8AC3E}">
        <p14:creationId xmlns:p14="http://schemas.microsoft.com/office/powerpoint/2010/main" val="52686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B832A-20A1-A515-E0F9-9C16166F6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6F6C-6FDB-0A24-9821-7F794ECA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8568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FEMA</a:t>
            </a: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6206D-6D9C-D0A5-CA20-22C20D6A0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1367161"/>
            <a:ext cx="11131858" cy="301840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Strengths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Mobilized quickly and integrated into our command structure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Provided disaster relief centers and assistance to citizens within 96 hours of the event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Coordinated and funded Operation Clean Sweep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Dedicated individuals with a great deal of knowledge</a:t>
            </a:r>
          </a:p>
          <a:p>
            <a:pPr lvl="1">
              <a:buNone/>
            </a:pPr>
            <a:r>
              <a:rPr lang="en-US" dirty="0"/>
              <a:t>			</a:t>
            </a:r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8910C-F446-E84A-76D3-DABC37935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800600"/>
            <a:ext cx="4572000" cy="1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50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7E119-9DEC-F21B-AC68-D0D88A212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23D6-1A5F-A2CA-34EA-25AAC096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8568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FEMA</a:t>
            </a: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D2626-3E9A-990F-7426-3BE711541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1340528"/>
            <a:ext cx="11131858" cy="324035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Weaknesses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Rotate personnel constantly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At times, only provides information upon request or withholds vital information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Organizational structure prohibits local decision-making and confusion within the ranks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Over promise and under-deliver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Requests are often sent into a black-hole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Not well-positioned for long-term recovery or interaction with HUD</a:t>
            </a:r>
          </a:p>
          <a:p>
            <a:pPr lvl="1">
              <a:buNone/>
            </a:pPr>
            <a:r>
              <a:rPr lang="en-US" dirty="0"/>
              <a:t>			</a:t>
            </a:r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03B16-42BF-277C-458B-6F4EB4ACC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800600"/>
            <a:ext cx="4572000" cy="1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63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C0442-9FA4-7127-7DAE-38F28B84F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E093-54EF-37AB-9260-EAE29891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8568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HUD</a:t>
            </a: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ADCA7-8DC7-1CF7-3053-185255A7D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1340528"/>
            <a:ext cx="11131858" cy="2716567"/>
          </a:xfrm>
        </p:spPr>
        <p:txBody>
          <a:bodyPr>
            <a:normAutofit fontScale="77500" lnSpcReduction="20000"/>
          </a:bodyPr>
          <a:lstStyle/>
          <a:p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Strengths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Dedicated Personnel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Appropriate vehicle for housing issues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Secretary Donovan is engaged</a:t>
            </a:r>
          </a:p>
          <a:p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Weaknesses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Does not interact with FEMA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Congressional appropriations for CDBG and other HUD programs are inadequate</a:t>
            </a:r>
          </a:p>
          <a:p>
            <a:pPr lvl="1">
              <a:buNone/>
            </a:pPr>
            <a:r>
              <a:rPr lang="en-US" dirty="0"/>
              <a:t>			</a:t>
            </a:r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3CAA5-4855-113E-9EAE-09C512FFD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44" y="4057095"/>
            <a:ext cx="3417903" cy="257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2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F12FDA-5B24-DC98-798A-A194E7FC0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5E35A-750B-5E50-D055-575262BD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8568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White House  and Congressional Delegation</a:t>
            </a: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CC882-4546-AF5C-859B-AD12EF675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1340528"/>
            <a:ext cx="11131858" cy="32403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Strengths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Presidential Visit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Long-time relationship with Delegation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Members serving in key positions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Weaknesses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Democratic Administration and Republican Delegation</a:t>
            </a:r>
          </a:p>
          <a:p>
            <a:pPr lvl="1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Broke Recovery 	</a:t>
            </a:r>
            <a:r>
              <a:rPr lang="en-US" dirty="0"/>
              <a:t>		</a:t>
            </a:r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138EF-7E82-F6C2-D168-B75BEB8F1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227" y="4192421"/>
            <a:ext cx="4933266" cy="265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59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07A645-8599-CEB8-0AB4-7BE05A285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6BFE-863A-CD51-1179-77CB8693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08517" cy="1108568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Governor, State Legislature and AEMA</a:t>
            </a: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71181-08AE-F7F5-951F-BDEF8C5F9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3" y="1340528"/>
            <a:ext cx="8424908" cy="4687410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Strengths</a:t>
            </a:r>
          </a:p>
          <a:p>
            <a:pPr lvl="1"/>
            <a:r>
              <a:rPr lang="en-US" sz="3000" b="1">
                <a:solidFill>
                  <a:schemeClr val="accent4">
                    <a:lumMod val="75000"/>
                  </a:schemeClr>
                </a:solidFill>
              </a:rPr>
              <a:t>Personal </a:t>
            </a:r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r</a:t>
            </a:r>
            <a:r>
              <a:rPr lang="en-US" sz="3000" b="1">
                <a:solidFill>
                  <a:schemeClr val="accent4">
                    <a:lumMod val="75000"/>
                  </a:schemeClr>
                </a:solidFill>
              </a:rPr>
              <a:t>elationship </a:t>
            </a:r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with the Governor 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Provided resources immediately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Governor allowed the City to managed the disaster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Daily briefings of local legislative delegation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Provided a strong cost share in debris removal</a:t>
            </a:r>
          </a:p>
          <a:p>
            <a:pPr marL="457200" lvl="1" indent="0">
              <a:buNone/>
            </a:pPr>
            <a:endParaRPr lang="en-US" sz="3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Weaknesses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43 Counties were impacted in Alabama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State government not positioned for long-term recovery 	</a:t>
            </a:r>
            <a:r>
              <a:rPr lang="en-US" dirty="0"/>
              <a:t>		</a:t>
            </a:r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85AD2-FCA5-4136-0303-DAEF381CC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717" y="887767"/>
            <a:ext cx="3023341" cy="43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70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74200" cy="132556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9677400" cy="45184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intro.wmv">
            <a:hlinkClick r:id="" action="ppaction://media"/>
            <a:extLst>
              <a:ext uri="{FF2B5EF4-FFF2-40B4-BE49-F238E27FC236}">
                <a16:creationId xmlns:a16="http://schemas.microsoft.com/office/drawing/2014/main" id="{B89575F9-1E7C-BC4D-F28E-0B24977B79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3100" y="0"/>
            <a:ext cx="111887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840C3-6BC7-98C7-8C7B-2CA0619E8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35ED-4256-3D08-4CA7-4EDE815C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8568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LOCAL</a:t>
            </a: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BF26C-95FD-2842-043F-CF3CF4B6A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40528"/>
            <a:ext cx="8167456" cy="4687410"/>
          </a:xfrm>
        </p:spPr>
        <p:txBody>
          <a:bodyPr>
            <a:normAutofit fontScale="77500" lnSpcReduction="20000"/>
          </a:bodyPr>
          <a:lstStyle/>
          <a:p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Strengths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Citizens and businesses led the way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34 municipalities participated in emergency response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City and county conducted unified media briefings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Majority of damage occurred in City’s Police and Fire jurisdiction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University of Alabama</a:t>
            </a:r>
          </a:p>
          <a:p>
            <a:pPr marL="457200" lvl="1" indent="0">
              <a:buNone/>
            </a:pPr>
            <a:endParaRPr lang="en-US" sz="3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Weakness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Overwhelmed with offers to provide resources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Tuscaloosa County EMA was destroyed</a:t>
            </a:r>
          </a:p>
          <a:p>
            <a:pPr lvl="1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Political issues</a:t>
            </a:r>
          </a:p>
          <a:p>
            <a:pPr marL="457200" lvl="1" indent="0">
              <a:buNone/>
            </a:pPr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			</a:t>
            </a:r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37F3A-2176-5082-03C3-9023BC32E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5" r="29504" b="13142"/>
          <a:stretch/>
        </p:blipFill>
        <p:spPr>
          <a:xfrm>
            <a:off x="8052047" y="1118586"/>
            <a:ext cx="4139953" cy="40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06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B0471B-5AC7-96DC-E36C-901CC73B5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E004-FC05-7C4C-849C-03BD42F216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10515600" cy="2824163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E3A4D3-F19D-F31B-98F7-D4EE872CEF96}"/>
              </a:ext>
            </a:extLst>
          </p:cNvPr>
          <p:cNvSpPr txBox="1"/>
          <p:nvPr/>
        </p:nvSpPr>
        <p:spPr>
          <a:xfrm>
            <a:off x="186431" y="1793081"/>
            <a:ext cx="87888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accent4">
                    <a:lumMod val="75000"/>
                  </a:schemeClr>
                </a:solidFill>
              </a:rPr>
              <a:t>Preparing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1012283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CD96A8-5E12-3514-3764-C8698B86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DBB4C-C0EE-D15D-E2E8-14491A9C96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1"/>
            <a:ext cx="10515600" cy="1225858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Timing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is Everything</a:t>
            </a: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D9D1D16-5955-8D0C-FD73-B5737C9E4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7" t="12872" r="25316" b="6421"/>
          <a:stretch/>
        </p:blipFill>
        <p:spPr bwMode="auto">
          <a:xfrm>
            <a:off x="685800" y="1606858"/>
            <a:ext cx="8848817" cy="506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702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7E6A1-0A9D-D741-9DC5-0BC5D9A45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D0807-52D2-AB35-DA92-8C94CA811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155359"/>
            <a:ext cx="10431263" cy="2383655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Build Back Now or Build Back Better?</a:t>
            </a:r>
            <a:br>
              <a:rPr lang="en-US" sz="3200" dirty="0"/>
            </a:br>
            <a:br>
              <a:rPr lang="en-US" sz="3200" dirty="0"/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99D9AE-2C4B-96B1-F7F0-06EB8327E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905" y="3604334"/>
            <a:ext cx="5504895" cy="3098307"/>
          </a:xfrm>
        </p:spPr>
        <p:txBody>
          <a:bodyPr/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The Tuscaloosa Forward Strategic Rebuilding Plan will establish the community’s vision for the future of Tuscaloosa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1A760C-6A16-BFE4-51E0-16B80F807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5" y="1524379"/>
            <a:ext cx="10093911" cy="1991178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E65F6A6-3C4A-D6B7-4DDF-E151AA76BC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15473" r="-1263" b="15473"/>
          <a:stretch/>
        </p:blipFill>
        <p:spPr>
          <a:xfrm>
            <a:off x="6172201" y="3515557"/>
            <a:ext cx="4507635" cy="30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24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4C94E-E9D6-D2DD-1299-858A2F126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E666D-28A2-A372-4B9D-6A7A049AD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155359"/>
            <a:ext cx="10431263" cy="2383655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Build Back Now or Build Back Better?</a:t>
            </a:r>
            <a:br>
              <a:rPr lang="en-US" sz="3200" dirty="0"/>
            </a:br>
            <a:br>
              <a:rPr lang="en-US" sz="3200" dirty="0"/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8BE84-DE17-0112-8BA6-A895FAF5D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905" y="3604334"/>
            <a:ext cx="5504895" cy="3098307"/>
          </a:xfrm>
        </p:spPr>
        <p:txBody>
          <a:bodyPr/>
          <a:lstStyle/>
          <a:p>
            <a:pPr marL="0" indent="0">
              <a:buNone/>
            </a:pP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9E1E9393-42FA-1A18-985A-B1A545A4F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8790"/>
            <a:ext cx="5123155" cy="26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A9988-C84C-C08C-5E64-638A7A074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6"/>
          <a:stretch/>
        </p:blipFill>
        <p:spPr>
          <a:xfrm>
            <a:off x="381000" y="3758370"/>
            <a:ext cx="5123155" cy="2855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C5B8FD-F41A-68CC-AC20-FF4AC8557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10" y="958790"/>
            <a:ext cx="5022914" cy="2645544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D0024C8-5310-69D8-BB8B-7AD769152E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6"/>
          <a:stretch/>
        </p:blipFill>
        <p:spPr>
          <a:xfrm flipH="1">
            <a:off x="5798410" y="3758370"/>
            <a:ext cx="5022914" cy="285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76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D32F2B-2345-49E7-5F8D-AF5721D70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996D5-4F75-D520-AC5D-F88DD1D0B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0920"/>
            <a:ext cx="8531441" cy="6498455"/>
          </a:xfrm>
        </p:spPr>
        <p:txBody>
          <a:bodyPr>
            <a:noAutofit/>
          </a:bodyPr>
          <a:lstStyle/>
          <a:p>
            <a:pPr marL="457200" lvl="1" indent="-457200">
              <a:buFont typeface="Wingdings" panose="05000000000000000000" pitchFamily="2" charset="2"/>
              <a:buChar char="§"/>
            </a:pP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Managing the Recovery</a:t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Housing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Infrastructure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Building Codes and Zoning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Floodways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Financial Impact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Federal Funding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Humanitarian Efforts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Staffing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Psychological Impact</a:t>
            </a:r>
            <a:br>
              <a:rPr lang="en-US" dirty="0"/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096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B322AB-58C5-83D3-F7B4-9F40CF7BB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FC300-9197-49A1-0199-78B54F9E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575"/>
            <a:ext cx="10515600" cy="1180730"/>
          </a:xfrm>
        </p:spPr>
        <p:txBody>
          <a:bodyPr>
            <a:noAutofit/>
          </a:bodyPr>
          <a:lstStyle/>
          <a:p>
            <a:pPr lvl="1"/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Out of Chaos Comes Hope</a:t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LAST.wmv">
            <a:hlinkClick r:id="" action="ppaction://media"/>
            <a:extLst>
              <a:ext uri="{FF2B5EF4-FFF2-40B4-BE49-F238E27FC236}">
                <a16:creationId xmlns:a16="http://schemas.microsoft.com/office/drawing/2014/main" id="{7A4E0322-F4C9-4CEB-2D21-DB0142862E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967666"/>
            <a:ext cx="9166934" cy="5209297"/>
          </a:xfrm>
        </p:spPr>
      </p:pic>
    </p:spTree>
    <p:extLst>
      <p:ext uri="{BB962C8B-B14F-4D97-AF65-F5344CB8AC3E}">
        <p14:creationId xmlns:p14="http://schemas.microsoft.com/office/powerpoint/2010/main" val="125928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B322AB-58C5-83D3-F7B4-9F40CF7BB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FC300-9197-49A1-0199-78B54F9E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871"/>
            <a:ext cx="10515600" cy="5455328"/>
          </a:xfrm>
        </p:spPr>
        <p:txBody>
          <a:bodyPr>
            <a:noAutofit/>
          </a:bodyPr>
          <a:lstStyle/>
          <a:p>
            <a:pPr lvl="1" algn="ctr"/>
            <a:r>
              <a:rPr lang="en-US" sz="7200" b="1" dirty="0">
                <a:solidFill>
                  <a:schemeClr val="accent4">
                    <a:lumMod val="75000"/>
                  </a:schemeClr>
                </a:solidFill>
              </a:rPr>
              <a:t>THANK YOU!!!!!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08D4A4E-5218-70C9-C345-9173D98DE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4441" r="1818" b="-1"/>
          <a:stretch/>
        </p:blipFill>
        <p:spPr bwMode="auto">
          <a:xfrm>
            <a:off x="266330" y="2734322"/>
            <a:ext cx="10377996" cy="399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819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A43F4-59BC-D6C5-BB70-76D5751B0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AE58-5A87-D765-3DE1-C07393E7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At 5:13 pm, an EF-4 tornado left a six-mile track of destruction through the City of Tuscaloosa.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2526B-E96D-31F1-2427-2CCED4DF2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chemeClr val="bg1"/>
                </a:solidFill>
                <a:latin typeface="Gill Sans Nova" panose="020B0602020104020203" pitchFamily="34" charset="0"/>
              </a:rPr>
              <a:t>Contact information here.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882D94A-D822-1585-3090-7595D1EF6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8" y="1600200"/>
            <a:ext cx="945708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71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12F647-E71B-40F1-DFF7-CDB640B5A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E11DF-D485-5A22-0049-CE9A5B99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8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The mile-wide tornado took the </a:t>
            </a:r>
            <a:b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lives of 52 citizens.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BAA4F36-E54A-E707-7189-C951FC3E3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9508"/>
            <a:ext cx="9359901" cy="522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04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E29C2-2B35-6D84-07E3-51C921BAA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CE52D-6A1C-A51B-7087-E158C3E1B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97"/>
            <a:ext cx="10515600" cy="118073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12% of our City was destroyed and 7,000 people became unemployed in less than six minutes.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5EA21C8-869B-494C-7E27-40E111E16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15501" r="10620" b="12373"/>
          <a:stretch/>
        </p:blipFill>
        <p:spPr>
          <a:xfrm>
            <a:off x="683582" y="1589088"/>
            <a:ext cx="9319826" cy="526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870099-47D0-DBBA-0A7F-91075CF4C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69178-C230-6272-2155-24118370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51"/>
            <a:ext cx="10515600" cy="15708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More than 1,200 injured and treated </a:t>
            </a:r>
            <a:b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at DCH the night of the storm.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87C4E8A3-831A-E302-FC42-2B4C010B8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0" t="27091" r="29175" b="17502"/>
          <a:stretch/>
        </p:blipFill>
        <p:spPr>
          <a:xfrm>
            <a:off x="310719" y="1589103"/>
            <a:ext cx="10235954" cy="51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9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6F1EB-2537-7705-DA34-F9F0A9514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6CB1-392D-77F9-106D-A8267A345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6948"/>
            <a:ext cx="10515600" cy="2547890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Residential, Commercial, &amp; City Infrastructure Damages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Over 600 businesses damaged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Residential damage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2,493 damaged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1,612 severely damaged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1,257 destroyed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City Infrastructure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	Fire Station 4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	East Police Precinct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	2 Communication Towers </a:t>
            </a: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2400" dirty="0"/>
            </a:b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DBB6296-4AA0-7BBF-4F95-69E7B1A53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t="19347" r="24883" b="26897"/>
          <a:stretch/>
        </p:blipFill>
        <p:spPr bwMode="auto">
          <a:xfrm>
            <a:off x="5770485" y="3653159"/>
            <a:ext cx="4305670" cy="320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3453B2-F6D6-5491-A485-EBDF1166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t="40433" r="37879" b="18272"/>
          <a:stretch/>
        </p:blipFill>
        <p:spPr>
          <a:xfrm>
            <a:off x="1305017" y="3653160"/>
            <a:ext cx="4208015" cy="320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77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D9097E-2897-A705-4EBA-BF8E8C567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2847D-05B4-2BCA-E4F5-07DB1532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5522"/>
            <a:ext cx="10515600" cy="124288"/>
          </a:xfrm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Areas of Focus for Mayors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2400" dirty="0"/>
            </a:b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013905-9DC3-6573-E065-6A22837A9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9810"/>
            <a:ext cx="9406631" cy="5619565"/>
          </a:xfrm>
        </p:spPr>
        <p:txBody>
          <a:bodyPr/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Preparedness and Organizational Structure*</a:t>
            </a:r>
          </a:p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Emergency Response</a:t>
            </a:r>
          </a:p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Media and Communications</a:t>
            </a:r>
          </a:p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Humanitarian Efforts</a:t>
            </a:r>
          </a:p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Debris Removal</a:t>
            </a:r>
          </a:p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Collaboration with Federal, State and Local Agencies*</a:t>
            </a:r>
          </a:p>
          <a:p>
            <a:r>
              <a:rPr lang="en-US" sz="3600" b="1" u="sng" dirty="0">
                <a:solidFill>
                  <a:schemeClr val="accent4">
                    <a:lumMod val="75000"/>
                  </a:schemeClr>
                </a:solidFill>
              </a:rPr>
              <a:t>All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City Departments Required</a:t>
            </a:r>
          </a:p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Preparing for the Future*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83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DA6AA6-81E3-35BF-32E4-EB8902DA2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AB8E5-3A28-93FD-20C0-93C71634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739"/>
            <a:ext cx="10515600" cy="2823099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br>
              <a:rPr lang="en-US" sz="2400" dirty="0"/>
            </a:br>
            <a:br>
              <a:rPr lang="en-US" sz="2800" dirty="0"/>
            </a:br>
            <a:endParaRPr lang="en-US" sz="2800" b="1" dirty="0">
              <a:solidFill>
                <a:schemeClr val="accent4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EDA612-8CC1-C4D7-F121-60957A1B8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02" y="1909977"/>
            <a:ext cx="10515600" cy="2823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chemeClr val="accent4">
                    <a:lumMod val="75000"/>
                  </a:schemeClr>
                </a:solidFill>
              </a:rPr>
              <a:t>Preparedness and Organizational Structure</a:t>
            </a:r>
          </a:p>
        </p:txBody>
      </p:sp>
    </p:spTree>
    <p:extLst>
      <p:ext uri="{BB962C8B-B14F-4D97-AF65-F5344CB8AC3E}">
        <p14:creationId xmlns:p14="http://schemas.microsoft.com/office/powerpoint/2010/main" val="874081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720</Words>
  <Application>Microsoft Office PowerPoint</Application>
  <PresentationFormat>Widescreen</PresentationFormat>
  <Paragraphs>124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Gill Sans MT</vt:lpstr>
      <vt:lpstr>Gill Sans Nova</vt:lpstr>
      <vt:lpstr>Wingdings</vt:lpstr>
      <vt:lpstr>Office Theme</vt:lpstr>
      <vt:lpstr>You’ve Got a Disaster Recovery Allocation What’s Next?? </vt:lpstr>
      <vt:lpstr>PowerPoint Presentation</vt:lpstr>
      <vt:lpstr>At 5:13 pm, an EF-4 tornado left a six-mile track of destruction through the City of Tuscaloosa.</vt:lpstr>
      <vt:lpstr>The mile-wide tornado took the  lives of 52 citizens.</vt:lpstr>
      <vt:lpstr>12% of our City was destroyed and 7,000 people became unemployed in less than six minutes.</vt:lpstr>
      <vt:lpstr>More than 1,200 injured and treated  at DCH the night of the storm.</vt:lpstr>
      <vt:lpstr>   Residential, Commercial, &amp; City Infrastructure Damages Over 600 businesses damaged Residential damage 2,493 damaged 1,612 severely damaged 1,257 destroyed City Infrastructure  Fire Station 4  East Police Precinct  2 Communication Towers    </vt:lpstr>
      <vt:lpstr> Areas of Focus for Mayors    </vt:lpstr>
      <vt:lpstr>     </vt:lpstr>
      <vt:lpstr> Over 600 businesses damaged Residential damage 2,493 damaged 1,612 severely damaged 1,257 destroyed City Infrastructure  Fire Station 4  East Police Precinct  2 Communication Towers    </vt:lpstr>
      <vt:lpstr>   City of Tuscaloosa, AL Disaster Recovery Allocation  DR1: $16,634,702.00   DR2: $43,932,000.00   </vt:lpstr>
      <vt:lpstr>     </vt:lpstr>
      <vt:lpstr>     </vt:lpstr>
      <vt:lpstr>    </vt:lpstr>
      <vt:lpstr> FEMA   </vt:lpstr>
      <vt:lpstr> FEMA   </vt:lpstr>
      <vt:lpstr> HUD   </vt:lpstr>
      <vt:lpstr> White House  and Congressional Delegation   </vt:lpstr>
      <vt:lpstr> Governor, State Legislature and AEMA   </vt:lpstr>
      <vt:lpstr> LOCAL   </vt:lpstr>
      <vt:lpstr>    </vt:lpstr>
      <vt:lpstr> Timing is Everything   </vt:lpstr>
      <vt:lpstr> Build Back Now or Build Back Better?     </vt:lpstr>
      <vt:lpstr> Build Back Now or Build Back Better?     </vt:lpstr>
      <vt:lpstr> Managing the Recovery  Housing Infrastructure Building Codes and Zoning Floodways Financial Impact Federal Funding Humanitarian Efforts Staffing Psychological Impact   </vt:lpstr>
      <vt:lpstr> Out of Chaos Comes Hope   </vt:lpstr>
      <vt:lpstr>THANK YOU!!!!!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NCDA PowerPoint Template</dc:title>
  <dc:creator>MELISSA HORR</dc:creator>
  <cp:lastModifiedBy>LaParry T. Howell</cp:lastModifiedBy>
  <cp:revision>45</cp:revision>
  <dcterms:created xsi:type="dcterms:W3CDTF">2022-02-23T18:33:08Z</dcterms:created>
  <dcterms:modified xsi:type="dcterms:W3CDTF">2025-06-09T17:22:33Z</dcterms:modified>
</cp:coreProperties>
</file>